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9"/>
  </p:notesMasterIdLst>
  <p:sldIdLst>
    <p:sldId id="267" r:id="rId2"/>
    <p:sldId id="266" r:id="rId3"/>
    <p:sldId id="262" r:id="rId4"/>
    <p:sldId id="263" r:id="rId5"/>
    <p:sldId id="264" r:id="rId6"/>
    <p:sldId id="265" r:id="rId7"/>
    <p:sldId id="268" r:id="rId8"/>
  </p:sldIdLst>
  <p:sldSz cx="12192000" cy="6858000"/>
  <p:notesSz cx="6858000" cy="9144000"/>
  <p:defaultTex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2D2D"/>
    <a:srgbClr val="E6DFD7"/>
    <a:srgbClr val="CFC8BD"/>
    <a:srgbClr val="432028"/>
    <a:srgbClr val="252F49"/>
    <a:srgbClr val="C7B6AE"/>
    <a:srgbClr val="442029"/>
    <a:srgbClr val="E8D9C1"/>
    <a:srgbClr val="3A6798"/>
    <a:srgbClr val="9939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27"/>
  </p:normalViewPr>
  <p:slideViewPr>
    <p:cSldViewPr snapToGrid="0" showGuides="1">
      <p:cViewPr varScale="1">
        <p:scale>
          <a:sx n="79" d="100"/>
          <a:sy n="79" d="100"/>
        </p:scale>
        <p:origin x="120" y="3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rudra21@outlook.com" userId="795b277f0a432ab7" providerId="LiveId" clId="{6625EA1C-B3E1-490B-AA40-F63253AB1A00}"/>
    <pc:docChg chg="undo custSel addSld delSld modSld">
      <pc:chgData name="s.rudra21@outlook.com" userId="795b277f0a432ab7" providerId="LiveId" clId="{6625EA1C-B3E1-490B-AA40-F63253AB1A00}" dt="2026-01-19T14:52:07.026" v="129"/>
      <pc:docMkLst>
        <pc:docMk/>
      </pc:docMkLst>
      <pc:sldChg chg="delSp modSp mod modTransition delAnim modAnim">
        <pc:chgData name="s.rudra21@outlook.com" userId="795b277f0a432ab7" providerId="LiveId" clId="{6625EA1C-B3E1-490B-AA40-F63253AB1A00}" dt="2026-01-19T14:35:16.463" v="61"/>
        <pc:sldMkLst>
          <pc:docMk/>
          <pc:sldMk cId="2745439555" sldId="266"/>
        </pc:sldMkLst>
        <pc:spChg chg="del mod">
          <ac:chgData name="s.rudra21@outlook.com" userId="795b277f0a432ab7" providerId="LiveId" clId="{6625EA1C-B3E1-490B-AA40-F63253AB1A00}" dt="2026-01-19T14:34:39.995" v="55"/>
          <ac:spMkLst>
            <pc:docMk/>
            <pc:sldMk cId="2745439555" sldId="266"/>
            <ac:spMk id="8" creationId="{93A97BD6-EF83-167A-8A4F-F8C047013DF8}"/>
          </ac:spMkLst>
        </pc:spChg>
      </pc:sldChg>
      <pc:sldChg chg="addSp delSp modSp mod modTransition">
        <pc:chgData name="s.rudra21@outlook.com" userId="795b277f0a432ab7" providerId="LiveId" clId="{6625EA1C-B3E1-490B-AA40-F63253AB1A00}" dt="2026-01-19T14:49:24.744" v="111" actId="2085"/>
        <pc:sldMkLst>
          <pc:docMk/>
          <pc:sldMk cId="2922746482" sldId="267"/>
        </pc:sldMkLst>
        <pc:spChg chg="mod">
          <ac:chgData name="s.rudra21@outlook.com" userId="795b277f0a432ab7" providerId="LiveId" clId="{6625EA1C-B3E1-490B-AA40-F63253AB1A00}" dt="2026-01-19T14:49:24.744" v="111" actId="2085"/>
          <ac:spMkLst>
            <pc:docMk/>
            <pc:sldMk cId="2922746482" sldId="267"/>
            <ac:spMk id="16" creationId="{BE3EA5B2-69CD-DFB9-5DC7-DE44008CC884}"/>
          </ac:spMkLst>
        </pc:spChg>
        <pc:spChg chg="add del mod">
          <ac:chgData name="s.rudra21@outlook.com" userId="795b277f0a432ab7" providerId="LiveId" clId="{6625EA1C-B3E1-490B-AA40-F63253AB1A00}" dt="2026-01-19T12:44:44.901" v="4"/>
          <ac:spMkLst>
            <pc:docMk/>
            <pc:sldMk cId="2922746482" sldId="267"/>
            <ac:spMk id="19" creationId="{5D64081D-1D4D-85C9-5141-AAD048417260}"/>
          </ac:spMkLst>
        </pc:spChg>
      </pc:sldChg>
      <pc:sldChg chg="addSp delSp modSp new mod modTransition setBg">
        <pc:chgData name="s.rudra21@outlook.com" userId="795b277f0a432ab7" providerId="LiveId" clId="{6625EA1C-B3E1-490B-AA40-F63253AB1A00}" dt="2026-01-19T14:52:07.026" v="129"/>
        <pc:sldMkLst>
          <pc:docMk/>
          <pc:sldMk cId="1514419766" sldId="268"/>
        </pc:sldMkLst>
        <pc:spChg chg="add del mod">
          <ac:chgData name="s.rudra21@outlook.com" userId="795b277f0a432ab7" providerId="LiveId" clId="{6625EA1C-B3E1-490B-AA40-F63253AB1A00}" dt="2026-01-19T14:42:46.571" v="88"/>
          <ac:spMkLst>
            <pc:docMk/>
            <pc:sldMk cId="1514419766" sldId="268"/>
            <ac:spMk id="4" creationId="{00AFC18A-3FC7-77FA-3CDA-2BC70E615C87}"/>
          </ac:spMkLst>
        </pc:spChg>
        <pc:spChg chg="add del mod">
          <ac:chgData name="s.rudra21@outlook.com" userId="795b277f0a432ab7" providerId="LiveId" clId="{6625EA1C-B3E1-490B-AA40-F63253AB1A00}" dt="2026-01-19T14:41:44.979" v="81" actId="47"/>
          <ac:spMkLst>
            <pc:docMk/>
            <pc:sldMk cId="1514419766" sldId="268"/>
            <ac:spMk id="6" creationId="{B69017BA-EAC5-BE41-DB40-72A5A39FAE08}"/>
          </ac:spMkLst>
        </pc:spChg>
        <pc:spChg chg="add del mod">
          <ac:chgData name="s.rudra21@outlook.com" userId="795b277f0a432ab7" providerId="LiveId" clId="{6625EA1C-B3E1-490B-AA40-F63253AB1A00}" dt="2026-01-19T14:42:46.571" v="88"/>
          <ac:spMkLst>
            <pc:docMk/>
            <pc:sldMk cId="1514419766" sldId="268"/>
            <ac:spMk id="8" creationId="{27B03C6B-9BEF-4E08-04DA-0DD356FCBD70}"/>
          </ac:spMkLst>
        </pc:spChg>
        <pc:spChg chg="mod">
          <ac:chgData name="s.rudra21@outlook.com" userId="795b277f0a432ab7" providerId="LiveId" clId="{6625EA1C-B3E1-490B-AA40-F63253AB1A00}" dt="2026-01-19T14:41:38.853" v="78"/>
          <ac:spMkLst>
            <pc:docMk/>
            <pc:sldMk cId="1514419766" sldId="268"/>
            <ac:spMk id="9" creationId="{9F2E3F10-CBC5-60F3-7586-1BC100EB93B6}"/>
          </ac:spMkLst>
        </pc:spChg>
        <pc:spChg chg="mod">
          <ac:chgData name="s.rudra21@outlook.com" userId="795b277f0a432ab7" providerId="LiveId" clId="{6625EA1C-B3E1-490B-AA40-F63253AB1A00}" dt="2026-01-19T14:42:12.353" v="84"/>
          <ac:spMkLst>
            <pc:docMk/>
            <pc:sldMk cId="1514419766" sldId="268"/>
            <ac:spMk id="10" creationId="{B470D641-FBEC-19AB-22F0-6744962F8170}"/>
          </ac:spMkLst>
        </pc:spChg>
        <pc:spChg chg="mod">
          <ac:chgData name="s.rudra21@outlook.com" userId="795b277f0a432ab7" providerId="LiveId" clId="{6625EA1C-B3E1-490B-AA40-F63253AB1A00}" dt="2026-01-19T14:50:26.932" v="113" actId="14100"/>
          <ac:spMkLst>
            <pc:docMk/>
            <pc:sldMk cId="1514419766" sldId="268"/>
            <ac:spMk id="11" creationId="{2B636A46-8120-9CC6-A8EB-423F4E61C1D1}"/>
          </ac:spMkLst>
        </pc:spChg>
        <pc:spChg chg="add mod">
          <ac:chgData name="s.rudra21@outlook.com" userId="795b277f0a432ab7" providerId="LiveId" clId="{6625EA1C-B3E1-490B-AA40-F63253AB1A00}" dt="2026-01-19T14:48:42.994" v="110" actId="1076"/>
          <ac:spMkLst>
            <pc:docMk/>
            <pc:sldMk cId="1514419766" sldId="268"/>
            <ac:spMk id="13" creationId="{3DFA6883-A189-AD6B-49C9-1D2E1DE6F429}"/>
          </ac:spMkLst>
        </pc:spChg>
        <pc:picChg chg="add del">
          <ac:chgData name="s.rudra21@outlook.com" userId="795b277f0a432ab7" providerId="LiveId" clId="{6625EA1C-B3E1-490B-AA40-F63253AB1A00}" dt="2026-01-19T12:47:07.713" v="7" actId="478"/>
          <ac:picMkLst>
            <pc:docMk/>
            <pc:sldMk cId="1514419766" sldId="268"/>
            <ac:picMk id="3" creationId="{2B271529-EB8E-5A59-B6D1-29E8B5BF3A96}"/>
          </ac:picMkLst>
        </pc:picChg>
      </pc:sldChg>
      <pc:sldChg chg="addSp delSp modSp new del mod setBg">
        <pc:chgData name="s.rudra21@outlook.com" userId="795b277f0a432ab7" providerId="LiveId" clId="{6625EA1C-B3E1-490B-AA40-F63253AB1A00}" dt="2026-01-19T14:47:34.745" v="100" actId="47"/>
        <pc:sldMkLst>
          <pc:docMk/>
          <pc:sldMk cId="2779293597" sldId="269"/>
        </pc:sldMkLst>
        <pc:spChg chg="add del mod">
          <ac:chgData name="s.rudra21@outlook.com" userId="795b277f0a432ab7" providerId="LiveId" clId="{6625EA1C-B3E1-490B-AA40-F63253AB1A00}" dt="2026-01-19T14:46:47.941" v="99" actId="11529"/>
          <ac:spMkLst>
            <pc:docMk/>
            <pc:sldMk cId="2779293597" sldId="269"/>
            <ac:spMk id="2" creationId="{23273D4D-D09A-22E3-630E-4A49A5C24D1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DAB134-B600-403C-BB94-471210A9EFB1}" type="datetimeFigureOut">
              <a:rPr lang="en-US" smtClean="0"/>
              <a:t>1/19/2026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CE8BAF-AFF6-4E17-9F6B-3486BB60B8BC}" type="slidenum">
              <a:rPr lang="en-US" smtClean="0"/>
              <a:t>‹#›</a:t>
            </a:fld>
            <a:endParaRPr lang="en-US" dirty="0"/>
          </a:p>
        </p:txBody>
      </p:sp>
    </p:spTree>
    <p:extLst>
      <p:ext uri="{BB962C8B-B14F-4D97-AF65-F5344CB8AC3E}">
        <p14:creationId xmlns:p14="http://schemas.microsoft.com/office/powerpoint/2010/main" val="541672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CE8BAF-AFF6-4E17-9F6B-3486BB60B8BC}" type="slidenum">
              <a:rPr lang="en-US" smtClean="0"/>
              <a:t>1</a:t>
            </a:fld>
            <a:endParaRPr lang="en-US" dirty="0"/>
          </a:p>
        </p:txBody>
      </p:sp>
    </p:spTree>
    <p:extLst>
      <p:ext uri="{BB962C8B-B14F-4D97-AF65-F5344CB8AC3E}">
        <p14:creationId xmlns:p14="http://schemas.microsoft.com/office/powerpoint/2010/main" val="3118433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CE8BAF-AFF6-4E17-9F6B-3486BB60B8BC}" type="slidenum">
              <a:rPr lang="en-US" smtClean="0"/>
              <a:t>2</a:t>
            </a:fld>
            <a:endParaRPr lang="en-US" dirty="0"/>
          </a:p>
        </p:txBody>
      </p:sp>
    </p:spTree>
    <p:extLst>
      <p:ext uri="{BB962C8B-B14F-4D97-AF65-F5344CB8AC3E}">
        <p14:creationId xmlns:p14="http://schemas.microsoft.com/office/powerpoint/2010/main" val="667048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1A08A-3985-1941-65FA-0FB4AB5969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40D708F-2597-6654-DC48-FE59E2DAA6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0BE6162C-B207-5C90-809D-C6E28BC0190E}"/>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5" name="Footer Placeholder 4">
            <a:extLst>
              <a:ext uri="{FF2B5EF4-FFF2-40B4-BE49-F238E27FC236}">
                <a16:creationId xmlns:a16="http://schemas.microsoft.com/office/drawing/2014/main" id="{CF35F4EB-55CE-F7A6-7655-447CDC323E7C}"/>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81EF88DF-9EA2-1184-9594-24D66C3B1B83}"/>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3678293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DD960-1C8C-BDD0-A01E-DD7FB1FF18F1}"/>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3969E37-163B-B910-1014-BA30B976EC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4BDC85D-814F-66EF-3903-C510D1F960EB}"/>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5" name="Footer Placeholder 4">
            <a:extLst>
              <a:ext uri="{FF2B5EF4-FFF2-40B4-BE49-F238E27FC236}">
                <a16:creationId xmlns:a16="http://schemas.microsoft.com/office/drawing/2014/main" id="{87EF366A-AC08-171A-CBF3-7ADAAE9A8D08}"/>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88657DD0-864E-7208-6B0A-655EEFD5469C}"/>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2135046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865444-F0D0-3334-1DAE-33BC5A3EE4E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E35E7D5-8EBD-6711-1E34-5B92C4F6B5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CCE7379-40C6-8F13-3CE2-8F536038C361}"/>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5" name="Footer Placeholder 4">
            <a:extLst>
              <a:ext uri="{FF2B5EF4-FFF2-40B4-BE49-F238E27FC236}">
                <a16:creationId xmlns:a16="http://schemas.microsoft.com/office/drawing/2014/main" id="{2AB3591C-A21D-D9EC-8C45-31AE0E1110B7}"/>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46206599-05DA-9719-305E-88744CAAAA94}"/>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3881289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08B18-5AC8-CF64-C62D-545B8FFA162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B20D946-C7E3-836D-DA8C-E4E561B571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C532725-AD9D-7BC7-2BB6-A0846EEC50F1}"/>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5" name="Footer Placeholder 4">
            <a:extLst>
              <a:ext uri="{FF2B5EF4-FFF2-40B4-BE49-F238E27FC236}">
                <a16:creationId xmlns:a16="http://schemas.microsoft.com/office/drawing/2014/main" id="{2733B3A2-2474-A0FE-73AE-3AE23E670977}"/>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DC2FB5EC-AD4D-C809-B431-B91B73FC238F}"/>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482624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02B99-24AD-3426-5A02-1AF1591FE4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CE2CAAA1-A8FB-C223-32BC-2D76CCF690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71C392-F488-C28E-68E7-78A502A29DF2}"/>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5" name="Footer Placeholder 4">
            <a:extLst>
              <a:ext uri="{FF2B5EF4-FFF2-40B4-BE49-F238E27FC236}">
                <a16:creationId xmlns:a16="http://schemas.microsoft.com/office/drawing/2014/main" id="{AEF6AD88-A316-3F87-5666-48865139DB46}"/>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D0E7AE11-7C4C-784A-3A6B-231A35A22EFF}"/>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3654529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F6954-6CD9-34D2-0990-A9F4828F466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540173B-78D9-3A86-D35C-C27923D929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889EA9E-1FCC-7AB0-342A-91D794B71E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854E51F0-7FC6-0DBA-8AF8-9A24BD29C918}"/>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6" name="Footer Placeholder 5">
            <a:extLst>
              <a:ext uri="{FF2B5EF4-FFF2-40B4-BE49-F238E27FC236}">
                <a16:creationId xmlns:a16="http://schemas.microsoft.com/office/drawing/2014/main" id="{42D19AD8-C155-9AA0-A137-A8D658CD518C}"/>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8521FD04-8A5A-98B5-BCB1-B41402ABC5CA}"/>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2000798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63C81-0197-FCF1-DCB4-9DB76E2E1251}"/>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BE49549-24B5-2ACA-A911-6E35AF40DD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182823-F767-F3F4-7B68-A64B83BD68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41CE3562-EFA0-E9CC-F874-03BDB84771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36D936-CB18-8AEE-9790-9EC52B48B0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28C1F15-41AE-B589-1A79-F851C79603DC}"/>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8" name="Footer Placeholder 7">
            <a:extLst>
              <a:ext uri="{FF2B5EF4-FFF2-40B4-BE49-F238E27FC236}">
                <a16:creationId xmlns:a16="http://schemas.microsoft.com/office/drawing/2014/main" id="{5DA569CA-4FB6-53D9-8C93-A1A6561999F6}"/>
              </a:ext>
            </a:extLst>
          </p:cNvPr>
          <p:cNvSpPr>
            <a:spLocks noGrp="1"/>
          </p:cNvSpPr>
          <p:nvPr>
            <p:ph type="ftr" sz="quarter" idx="11"/>
          </p:nvPr>
        </p:nvSpPr>
        <p:spPr/>
        <p:txBody>
          <a:bodyPr/>
          <a:lstStyle/>
          <a:p>
            <a:endParaRPr lang="en-AU" dirty="0"/>
          </a:p>
        </p:txBody>
      </p:sp>
      <p:sp>
        <p:nvSpPr>
          <p:cNvPr id="9" name="Slide Number Placeholder 8">
            <a:extLst>
              <a:ext uri="{FF2B5EF4-FFF2-40B4-BE49-F238E27FC236}">
                <a16:creationId xmlns:a16="http://schemas.microsoft.com/office/drawing/2014/main" id="{ADBFD09E-9F70-CC95-D542-6510C4DB5C5A}"/>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2203954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ECD99-2308-375D-3179-F90DA21D12F4}"/>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A3073BE-14FE-F00F-B7B7-4AA6D885B4D4}"/>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4" name="Footer Placeholder 3">
            <a:extLst>
              <a:ext uri="{FF2B5EF4-FFF2-40B4-BE49-F238E27FC236}">
                <a16:creationId xmlns:a16="http://schemas.microsoft.com/office/drawing/2014/main" id="{81992F7D-4464-0814-B1B2-B44978FBD0BD}"/>
              </a:ext>
            </a:extLst>
          </p:cNvPr>
          <p:cNvSpPr>
            <a:spLocks noGrp="1"/>
          </p:cNvSpPr>
          <p:nvPr>
            <p:ph type="ftr" sz="quarter" idx="11"/>
          </p:nvPr>
        </p:nvSpPr>
        <p:spPr/>
        <p:txBody>
          <a:bodyPr/>
          <a:lstStyle/>
          <a:p>
            <a:endParaRPr lang="en-AU" dirty="0"/>
          </a:p>
        </p:txBody>
      </p:sp>
      <p:sp>
        <p:nvSpPr>
          <p:cNvPr id="5" name="Slide Number Placeholder 4">
            <a:extLst>
              <a:ext uri="{FF2B5EF4-FFF2-40B4-BE49-F238E27FC236}">
                <a16:creationId xmlns:a16="http://schemas.microsoft.com/office/drawing/2014/main" id="{40FB0603-FA27-49AD-1378-494E3DE19DC7}"/>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65779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A80FCF-54CB-357C-15E2-2CE5CD19F37E}"/>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3" name="Footer Placeholder 2">
            <a:extLst>
              <a:ext uri="{FF2B5EF4-FFF2-40B4-BE49-F238E27FC236}">
                <a16:creationId xmlns:a16="http://schemas.microsoft.com/office/drawing/2014/main" id="{2D6B9AD5-C276-87C8-6054-8055306C4807}"/>
              </a:ext>
            </a:extLst>
          </p:cNvPr>
          <p:cNvSpPr>
            <a:spLocks noGrp="1"/>
          </p:cNvSpPr>
          <p:nvPr>
            <p:ph type="ftr" sz="quarter" idx="11"/>
          </p:nvPr>
        </p:nvSpPr>
        <p:spPr/>
        <p:txBody>
          <a:bodyPr/>
          <a:lstStyle/>
          <a:p>
            <a:endParaRPr lang="en-AU" dirty="0"/>
          </a:p>
        </p:txBody>
      </p:sp>
      <p:sp>
        <p:nvSpPr>
          <p:cNvPr id="4" name="Slide Number Placeholder 3">
            <a:extLst>
              <a:ext uri="{FF2B5EF4-FFF2-40B4-BE49-F238E27FC236}">
                <a16:creationId xmlns:a16="http://schemas.microsoft.com/office/drawing/2014/main" id="{F5805CED-C1F8-2ADA-6D23-81A6EF8DE47E}"/>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3862722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0CC30-3F75-D004-B72B-5947C68FD6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12FDF449-4F4B-8E19-4B09-8714C1F1B6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F1879DF4-96B5-AD54-C16D-3F3F23DDCB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BBA1A7-ED0E-2D74-7A31-7E04D6C43805}"/>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6" name="Footer Placeholder 5">
            <a:extLst>
              <a:ext uri="{FF2B5EF4-FFF2-40B4-BE49-F238E27FC236}">
                <a16:creationId xmlns:a16="http://schemas.microsoft.com/office/drawing/2014/main" id="{A08ACE3D-DADE-7E52-8A24-DE789472F095}"/>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30BD119C-EE41-8B9B-A766-950A0A7000A4}"/>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4279680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D2F52-AB37-26E1-6D72-3073147460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68FA7C19-FA46-A98A-6653-80B6DF70AD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a:extLst>
              <a:ext uri="{FF2B5EF4-FFF2-40B4-BE49-F238E27FC236}">
                <a16:creationId xmlns:a16="http://schemas.microsoft.com/office/drawing/2014/main" id="{0B75AF7C-963E-254C-EFA0-9B35F9CBD5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BB86B2-7D0E-F4BF-BCD5-5EEACCF1D406}"/>
              </a:ext>
            </a:extLst>
          </p:cNvPr>
          <p:cNvSpPr>
            <a:spLocks noGrp="1"/>
          </p:cNvSpPr>
          <p:nvPr>
            <p:ph type="dt" sz="half" idx="10"/>
          </p:nvPr>
        </p:nvSpPr>
        <p:spPr/>
        <p:txBody>
          <a:bodyPr/>
          <a:lstStyle/>
          <a:p>
            <a:fld id="{98BD99CD-1875-40FA-B9B6-30CFA849A52F}" type="datetimeFigureOut">
              <a:rPr lang="en-AU" smtClean="0"/>
              <a:t>19/01/2026</a:t>
            </a:fld>
            <a:endParaRPr lang="en-AU" dirty="0"/>
          </a:p>
        </p:txBody>
      </p:sp>
      <p:sp>
        <p:nvSpPr>
          <p:cNvPr id="6" name="Footer Placeholder 5">
            <a:extLst>
              <a:ext uri="{FF2B5EF4-FFF2-40B4-BE49-F238E27FC236}">
                <a16:creationId xmlns:a16="http://schemas.microsoft.com/office/drawing/2014/main" id="{EF717EA2-8F87-EDEF-9E27-3F3A3E851BC6}"/>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707F7966-0BCD-E1D8-7E53-FEF6B68E6943}"/>
              </a:ext>
            </a:extLst>
          </p:cNvPr>
          <p:cNvSpPr>
            <a:spLocks noGrp="1"/>
          </p:cNvSpPr>
          <p:nvPr>
            <p:ph type="sldNum" sz="quarter" idx="12"/>
          </p:nvPr>
        </p:nvSpPr>
        <p:spPr/>
        <p:txBody>
          <a:bodyPr/>
          <a:lstStyle/>
          <a:p>
            <a:fld id="{77675330-EBBE-4CBD-BEC7-AFC25864CFDF}" type="slidenum">
              <a:rPr lang="en-AU" smtClean="0"/>
              <a:t>‹#›</a:t>
            </a:fld>
            <a:endParaRPr lang="en-AU" dirty="0"/>
          </a:p>
        </p:txBody>
      </p:sp>
    </p:spTree>
    <p:extLst>
      <p:ext uri="{BB962C8B-B14F-4D97-AF65-F5344CB8AC3E}">
        <p14:creationId xmlns:p14="http://schemas.microsoft.com/office/powerpoint/2010/main" val="2480387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D023AB-D4DF-C4C0-5FDE-F490EBBD22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2BB400A-07EA-C4F3-B5FB-A539DD8DCD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3989DF8-0826-72D9-3E45-07D0686861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BD99CD-1875-40FA-B9B6-30CFA849A52F}" type="datetimeFigureOut">
              <a:rPr lang="en-AU" smtClean="0"/>
              <a:t>19/01/2026</a:t>
            </a:fld>
            <a:endParaRPr lang="en-AU" dirty="0"/>
          </a:p>
        </p:txBody>
      </p:sp>
      <p:sp>
        <p:nvSpPr>
          <p:cNvPr id="5" name="Footer Placeholder 4">
            <a:extLst>
              <a:ext uri="{FF2B5EF4-FFF2-40B4-BE49-F238E27FC236}">
                <a16:creationId xmlns:a16="http://schemas.microsoft.com/office/drawing/2014/main" id="{335E56B5-40D5-ECB4-F8B0-88E334DEEE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a:extLst>
              <a:ext uri="{FF2B5EF4-FFF2-40B4-BE49-F238E27FC236}">
                <a16:creationId xmlns:a16="http://schemas.microsoft.com/office/drawing/2014/main" id="{DB518B7A-6ECC-23E2-CA1A-73B61C6935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675330-EBBE-4CBD-BEC7-AFC25864CFDF}" type="slidenum">
              <a:rPr lang="en-AU" smtClean="0"/>
              <a:t>‹#›</a:t>
            </a:fld>
            <a:endParaRPr lang="en-AU" dirty="0"/>
          </a:p>
        </p:txBody>
      </p:sp>
    </p:spTree>
    <p:extLst>
      <p:ext uri="{BB962C8B-B14F-4D97-AF65-F5344CB8AC3E}">
        <p14:creationId xmlns:p14="http://schemas.microsoft.com/office/powerpoint/2010/main" val="8952475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png"/><Relationship Id="rId10" Type="http://schemas.openxmlformats.org/officeDocument/2006/relationships/image" Target="../media/image60.png"/><Relationship Id="rId4" Type="http://schemas.openxmlformats.org/officeDocument/2006/relationships/image" Target="../media/image3.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5000"/>
          </a:stretch>
        </a:blip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BE3EA5B2-69CD-DFB9-5DC7-DE44008CC884}"/>
              </a:ext>
            </a:extLst>
          </p:cNvPr>
          <p:cNvSpPr/>
          <p:nvPr/>
        </p:nvSpPr>
        <p:spPr>
          <a:xfrm>
            <a:off x="60785" y="0"/>
            <a:ext cx="12131215" cy="6858000"/>
          </a:xfrm>
          <a:custGeom>
            <a:avLst/>
            <a:gdLst/>
            <a:ahLst/>
            <a:cxnLst/>
            <a:rect l="l" t="t" r="r" b="b"/>
            <a:pathLst>
              <a:path w="12131215" h="6858000">
                <a:moveTo>
                  <a:pt x="7443787" y="529839"/>
                </a:moveTo>
                <a:lnTo>
                  <a:pt x="7536656" y="529839"/>
                </a:lnTo>
                <a:cubicBezTo>
                  <a:pt x="7559675" y="529839"/>
                  <a:pt x="7577137" y="536586"/>
                  <a:pt x="7589044" y="550080"/>
                </a:cubicBezTo>
                <a:cubicBezTo>
                  <a:pt x="7600553" y="563177"/>
                  <a:pt x="7606308" y="583021"/>
                  <a:pt x="7606308" y="609611"/>
                </a:cubicBezTo>
                <a:cubicBezTo>
                  <a:pt x="7606308" y="636202"/>
                  <a:pt x="7600553" y="656641"/>
                  <a:pt x="7589044" y="670928"/>
                </a:cubicBezTo>
                <a:cubicBezTo>
                  <a:pt x="7577137" y="686010"/>
                  <a:pt x="7559675" y="693550"/>
                  <a:pt x="7536656" y="693550"/>
                </a:cubicBezTo>
                <a:lnTo>
                  <a:pt x="7443787" y="693550"/>
                </a:lnTo>
                <a:close/>
                <a:moveTo>
                  <a:pt x="4908946" y="529839"/>
                </a:moveTo>
                <a:lnTo>
                  <a:pt x="4908946" y="865596"/>
                </a:lnTo>
                <a:lnTo>
                  <a:pt x="4984551" y="865596"/>
                </a:lnTo>
                <a:cubicBezTo>
                  <a:pt x="5014317" y="865596"/>
                  <a:pt x="5037732" y="853292"/>
                  <a:pt x="5054798" y="828686"/>
                </a:cubicBezTo>
                <a:cubicBezTo>
                  <a:pt x="5075038" y="800508"/>
                  <a:pt x="5085159" y="756852"/>
                  <a:pt x="5085159" y="697718"/>
                </a:cubicBezTo>
                <a:cubicBezTo>
                  <a:pt x="5085159" y="638186"/>
                  <a:pt x="5075038" y="594331"/>
                  <a:pt x="5054798" y="566153"/>
                </a:cubicBezTo>
                <a:cubicBezTo>
                  <a:pt x="5037732" y="541944"/>
                  <a:pt x="5014317" y="529839"/>
                  <a:pt x="4984551" y="529839"/>
                </a:cubicBezTo>
                <a:close/>
                <a:moveTo>
                  <a:pt x="3681412" y="529839"/>
                </a:moveTo>
                <a:lnTo>
                  <a:pt x="3681412" y="693550"/>
                </a:lnTo>
                <a:lnTo>
                  <a:pt x="3774281" y="693550"/>
                </a:lnTo>
                <a:cubicBezTo>
                  <a:pt x="3797300" y="693550"/>
                  <a:pt x="3814763" y="686010"/>
                  <a:pt x="3826669" y="670928"/>
                </a:cubicBezTo>
                <a:cubicBezTo>
                  <a:pt x="3838179" y="656641"/>
                  <a:pt x="3843933" y="636202"/>
                  <a:pt x="3843933" y="609611"/>
                </a:cubicBezTo>
                <a:cubicBezTo>
                  <a:pt x="3843933" y="583021"/>
                  <a:pt x="3838179" y="563177"/>
                  <a:pt x="3826669" y="550080"/>
                </a:cubicBezTo>
                <a:cubicBezTo>
                  <a:pt x="3814763" y="536586"/>
                  <a:pt x="3797300" y="529839"/>
                  <a:pt x="3774281" y="529839"/>
                </a:cubicBezTo>
                <a:close/>
                <a:moveTo>
                  <a:pt x="109538" y="529839"/>
                </a:moveTo>
                <a:lnTo>
                  <a:pt x="109538" y="693550"/>
                </a:lnTo>
                <a:lnTo>
                  <a:pt x="202406" y="693550"/>
                </a:lnTo>
                <a:cubicBezTo>
                  <a:pt x="225425" y="693550"/>
                  <a:pt x="242888" y="686010"/>
                  <a:pt x="254794" y="670928"/>
                </a:cubicBezTo>
                <a:cubicBezTo>
                  <a:pt x="266303" y="656641"/>
                  <a:pt x="272058" y="636202"/>
                  <a:pt x="272058" y="609611"/>
                </a:cubicBezTo>
                <a:cubicBezTo>
                  <a:pt x="272058" y="583021"/>
                  <a:pt x="266303" y="563177"/>
                  <a:pt x="254794" y="550080"/>
                </a:cubicBezTo>
                <a:cubicBezTo>
                  <a:pt x="242888" y="536586"/>
                  <a:pt x="225425" y="529839"/>
                  <a:pt x="202406" y="529839"/>
                </a:cubicBezTo>
                <a:close/>
                <a:moveTo>
                  <a:pt x="9714904" y="519719"/>
                </a:moveTo>
                <a:cubicBezTo>
                  <a:pt x="9751814" y="519719"/>
                  <a:pt x="9779992" y="536983"/>
                  <a:pt x="9799439" y="571511"/>
                </a:cubicBezTo>
                <a:cubicBezTo>
                  <a:pt x="9816504" y="602467"/>
                  <a:pt x="9825037" y="644536"/>
                  <a:pt x="9825037" y="697718"/>
                </a:cubicBezTo>
                <a:cubicBezTo>
                  <a:pt x="9825037" y="750502"/>
                  <a:pt x="9816504" y="792372"/>
                  <a:pt x="9799439" y="823328"/>
                </a:cubicBezTo>
                <a:cubicBezTo>
                  <a:pt x="9779992" y="858253"/>
                  <a:pt x="9751814" y="875716"/>
                  <a:pt x="9714904" y="875716"/>
                </a:cubicBezTo>
                <a:cubicBezTo>
                  <a:pt x="9677598" y="875716"/>
                  <a:pt x="9649420" y="858253"/>
                  <a:pt x="9630370" y="823328"/>
                </a:cubicBezTo>
                <a:cubicBezTo>
                  <a:pt x="9613304" y="792372"/>
                  <a:pt x="9604771" y="750502"/>
                  <a:pt x="9604771" y="697718"/>
                </a:cubicBezTo>
                <a:cubicBezTo>
                  <a:pt x="9604771" y="644536"/>
                  <a:pt x="9613304" y="602467"/>
                  <a:pt x="9630370" y="571511"/>
                </a:cubicBezTo>
                <a:cubicBezTo>
                  <a:pt x="9649420" y="536983"/>
                  <a:pt x="9677598" y="519719"/>
                  <a:pt x="9714904" y="519719"/>
                </a:cubicBezTo>
                <a:close/>
                <a:moveTo>
                  <a:pt x="6495454" y="519719"/>
                </a:moveTo>
                <a:cubicBezTo>
                  <a:pt x="6458148" y="519719"/>
                  <a:pt x="6429970" y="536983"/>
                  <a:pt x="6410920" y="571511"/>
                </a:cubicBezTo>
                <a:cubicBezTo>
                  <a:pt x="6393854" y="602467"/>
                  <a:pt x="6385321" y="644536"/>
                  <a:pt x="6385321" y="697718"/>
                </a:cubicBezTo>
                <a:cubicBezTo>
                  <a:pt x="6385321" y="750502"/>
                  <a:pt x="6393854" y="792372"/>
                  <a:pt x="6410920" y="823328"/>
                </a:cubicBezTo>
                <a:cubicBezTo>
                  <a:pt x="6429970" y="858253"/>
                  <a:pt x="6458148" y="875716"/>
                  <a:pt x="6495454" y="875716"/>
                </a:cubicBezTo>
                <a:cubicBezTo>
                  <a:pt x="6532363" y="875716"/>
                  <a:pt x="6560541" y="858253"/>
                  <a:pt x="6579988" y="823328"/>
                </a:cubicBezTo>
                <a:cubicBezTo>
                  <a:pt x="6597054" y="792372"/>
                  <a:pt x="6605587" y="750502"/>
                  <a:pt x="6605587" y="697718"/>
                </a:cubicBezTo>
                <a:cubicBezTo>
                  <a:pt x="6605587" y="644536"/>
                  <a:pt x="6597054" y="602467"/>
                  <a:pt x="6579988" y="571511"/>
                </a:cubicBezTo>
                <a:cubicBezTo>
                  <a:pt x="6560541" y="536983"/>
                  <a:pt x="6532363" y="519719"/>
                  <a:pt x="6495454" y="519719"/>
                </a:cubicBezTo>
                <a:close/>
                <a:moveTo>
                  <a:pt x="5381029" y="519719"/>
                </a:moveTo>
                <a:cubicBezTo>
                  <a:pt x="5343723" y="519719"/>
                  <a:pt x="5315545" y="536983"/>
                  <a:pt x="5296495" y="571511"/>
                </a:cubicBezTo>
                <a:cubicBezTo>
                  <a:pt x="5279429" y="602467"/>
                  <a:pt x="5270896" y="644536"/>
                  <a:pt x="5270896" y="697718"/>
                </a:cubicBezTo>
                <a:cubicBezTo>
                  <a:pt x="5270896" y="750502"/>
                  <a:pt x="5279429" y="792372"/>
                  <a:pt x="5296495" y="823328"/>
                </a:cubicBezTo>
                <a:cubicBezTo>
                  <a:pt x="5315545" y="858253"/>
                  <a:pt x="5343723" y="875716"/>
                  <a:pt x="5381029" y="875716"/>
                </a:cubicBezTo>
                <a:cubicBezTo>
                  <a:pt x="5417938" y="875716"/>
                  <a:pt x="5446116" y="858253"/>
                  <a:pt x="5465563" y="823328"/>
                </a:cubicBezTo>
                <a:cubicBezTo>
                  <a:pt x="5482629" y="792372"/>
                  <a:pt x="5491162" y="750502"/>
                  <a:pt x="5491162" y="697718"/>
                </a:cubicBezTo>
                <a:cubicBezTo>
                  <a:pt x="5491162" y="644536"/>
                  <a:pt x="5482629" y="602467"/>
                  <a:pt x="5465563" y="571511"/>
                </a:cubicBezTo>
                <a:cubicBezTo>
                  <a:pt x="5446116" y="536983"/>
                  <a:pt x="5417938" y="519719"/>
                  <a:pt x="5381029" y="519719"/>
                </a:cubicBezTo>
                <a:close/>
                <a:moveTo>
                  <a:pt x="2733080" y="519719"/>
                </a:moveTo>
                <a:cubicBezTo>
                  <a:pt x="2695774" y="519719"/>
                  <a:pt x="2667596" y="536983"/>
                  <a:pt x="2648546" y="571511"/>
                </a:cubicBezTo>
                <a:cubicBezTo>
                  <a:pt x="2631480" y="602467"/>
                  <a:pt x="2622947" y="644536"/>
                  <a:pt x="2622947" y="697718"/>
                </a:cubicBezTo>
                <a:cubicBezTo>
                  <a:pt x="2622947" y="750502"/>
                  <a:pt x="2631480" y="792372"/>
                  <a:pt x="2648546" y="823328"/>
                </a:cubicBezTo>
                <a:cubicBezTo>
                  <a:pt x="2667596" y="858253"/>
                  <a:pt x="2695774" y="875716"/>
                  <a:pt x="2733080" y="875716"/>
                </a:cubicBezTo>
                <a:cubicBezTo>
                  <a:pt x="2769989" y="875716"/>
                  <a:pt x="2798167" y="858253"/>
                  <a:pt x="2817614" y="823328"/>
                </a:cubicBezTo>
                <a:cubicBezTo>
                  <a:pt x="2834680" y="792372"/>
                  <a:pt x="2843213" y="750502"/>
                  <a:pt x="2843213" y="697718"/>
                </a:cubicBezTo>
                <a:cubicBezTo>
                  <a:pt x="2843213" y="644536"/>
                  <a:pt x="2834680" y="602467"/>
                  <a:pt x="2817614" y="571511"/>
                </a:cubicBezTo>
                <a:cubicBezTo>
                  <a:pt x="2798167" y="536983"/>
                  <a:pt x="2769989" y="519719"/>
                  <a:pt x="2733080" y="519719"/>
                </a:cubicBezTo>
                <a:close/>
                <a:moveTo>
                  <a:pt x="7781330" y="479238"/>
                </a:moveTo>
                <a:cubicBezTo>
                  <a:pt x="7775773" y="478444"/>
                  <a:pt x="7771407" y="480825"/>
                  <a:pt x="7768233" y="486381"/>
                </a:cubicBezTo>
                <a:cubicBezTo>
                  <a:pt x="7765058" y="491541"/>
                  <a:pt x="7763470" y="497692"/>
                  <a:pt x="7763470" y="504836"/>
                </a:cubicBezTo>
                <a:cubicBezTo>
                  <a:pt x="7763470" y="511980"/>
                  <a:pt x="7765058" y="517933"/>
                  <a:pt x="7768233" y="522696"/>
                </a:cubicBezTo>
                <a:cubicBezTo>
                  <a:pt x="7771407" y="527855"/>
                  <a:pt x="7775773" y="530236"/>
                  <a:pt x="7781330" y="529839"/>
                </a:cubicBezTo>
                <a:lnTo>
                  <a:pt x="7784306" y="529244"/>
                </a:lnTo>
                <a:cubicBezTo>
                  <a:pt x="7795815" y="529244"/>
                  <a:pt x="7803158" y="530236"/>
                  <a:pt x="7806333" y="532221"/>
                </a:cubicBezTo>
                <a:cubicBezTo>
                  <a:pt x="7811492" y="534602"/>
                  <a:pt x="7814072" y="540753"/>
                  <a:pt x="7814072" y="550675"/>
                </a:cubicBezTo>
                <a:lnTo>
                  <a:pt x="7814072" y="839402"/>
                </a:lnTo>
                <a:cubicBezTo>
                  <a:pt x="7814072" y="850911"/>
                  <a:pt x="7811293" y="858650"/>
                  <a:pt x="7805737" y="862619"/>
                </a:cubicBezTo>
                <a:cubicBezTo>
                  <a:pt x="7800181" y="866588"/>
                  <a:pt x="7792045" y="867580"/>
                  <a:pt x="7781330" y="865596"/>
                </a:cubicBezTo>
                <a:cubicBezTo>
                  <a:pt x="7775773" y="864008"/>
                  <a:pt x="7771407" y="865794"/>
                  <a:pt x="7768233" y="870953"/>
                </a:cubicBezTo>
                <a:cubicBezTo>
                  <a:pt x="7765058" y="875716"/>
                  <a:pt x="7763470" y="882066"/>
                  <a:pt x="7763470" y="890003"/>
                </a:cubicBezTo>
                <a:cubicBezTo>
                  <a:pt x="7763470" y="897544"/>
                  <a:pt x="7765058" y="903894"/>
                  <a:pt x="7768233" y="909053"/>
                </a:cubicBezTo>
                <a:cubicBezTo>
                  <a:pt x="7771407" y="915006"/>
                  <a:pt x="7775773" y="917586"/>
                  <a:pt x="7781330" y="916792"/>
                </a:cubicBezTo>
                <a:cubicBezTo>
                  <a:pt x="7805142" y="915205"/>
                  <a:pt x="7846814" y="914411"/>
                  <a:pt x="7906345" y="914411"/>
                </a:cubicBezTo>
                <a:cubicBezTo>
                  <a:pt x="7965479" y="914411"/>
                  <a:pt x="8020843" y="915205"/>
                  <a:pt x="8072437" y="916792"/>
                </a:cubicBezTo>
                <a:cubicBezTo>
                  <a:pt x="8079978" y="916792"/>
                  <a:pt x="8085137" y="913816"/>
                  <a:pt x="8087915" y="907863"/>
                </a:cubicBezTo>
                <a:cubicBezTo>
                  <a:pt x="8091090" y="901513"/>
                  <a:pt x="8091090" y="892980"/>
                  <a:pt x="8087915" y="882264"/>
                </a:cubicBezTo>
                <a:cubicBezTo>
                  <a:pt x="8085137" y="872342"/>
                  <a:pt x="8083550" y="858849"/>
                  <a:pt x="8083153" y="841783"/>
                </a:cubicBezTo>
                <a:cubicBezTo>
                  <a:pt x="8082756" y="831067"/>
                  <a:pt x="8083153" y="817177"/>
                  <a:pt x="8084344" y="800111"/>
                </a:cubicBezTo>
                <a:cubicBezTo>
                  <a:pt x="8084741" y="794158"/>
                  <a:pt x="8082161" y="789396"/>
                  <a:pt x="8076605" y="785824"/>
                </a:cubicBezTo>
                <a:cubicBezTo>
                  <a:pt x="8071445" y="783046"/>
                  <a:pt x="8065095" y="781657"/>
                  <a:pt x="8057555" y="781657"/>
                </a:cubicBezTo>
                <a:cubicBezTo>
                  <a:pt x="8049617" y="781657"/>
                  <a:pt x="8043267" y="783046"/>
                  <a:pt x="8038505" y="785824"/>
                </a:cubicBezTo>
                <a:cubicBezTo>
                  <a:pt x="8032551" y="789396"/>
                  <a:pt x="8030170" y="794158"/>
                  <a:pt x="8031361" y="800111"/>
                </a:cubicBezTo>
                <a:cubicBezTo>
                  <a:pt x="8032948" y="811621"/>
                  <a:pt x="8033742" y="823328"/>
                  <a:pt x="8033742" y="835235"/>
                </a:cubicBezTo>
                <a:cubicBezTo>
                  <a:pt x="8033742" y="845950"/>
                  <a:pt x="8033147" y="856071"/>
                  <a:pt x="8031956" y="865596"/>
                </a:cubicBezTo>
                <a:lnTo>
                  <a:pt x="7869436" y="865596"/>
                </a:lnTo>
                <a:lnTo>
                  <a:pt x="7869436" y="715577"/>
                </a:lnTo>
                <a:lnTo>
                  <a:pt x="7945636" y="715577"/>
                </a:lnTo>
                <a:cubicBezTo>
                  <a:pt x="7949208" y="715577"/>
                  <a:pt x="7951192" y="717561"/>
                  <a:pt x="7951589" y="721530"/>
                </a:cubicBezTo>
                <a:cubicBezTo>
                  <a:pt x="7951589" y="724308"/>
                  <a:pt x="7950994" y="730658"/>
                  <a:pt x="7949803" y="740580"/>
                </a:cubicBezTo>
                <a:lnTo>
                  <a:pt x="7948612" y="753677"/>
                </a:lnTo>
                <a:cubicBezTo>
                  <a:pt x="7947422" y="759630"/>
                  <a:pt x="7949605" y="764591"/>
                  <a:pt x="7955161" y="768560"/>
                </a:cubicBezTo>
                <a:cubicBezTo>
                  <a:pt x="7960320" y="771735"/>
                  <a:pt x="7966670" y="773322"/>
                  <a:pt x="7974211" y="773322"/>
                </a:cubicBezTo>
                <a:cubicBezTo>
                  <a:pt x="7981752" y="773322"/>
                  <a:pt x="7987903" y="771735"/>
                  <a:pt x="7992665" y="768560"/>
                </a:cubicBezTo>
                <a:cubicBezTo>
                  <a:pt x="7997825" y="764591"/>
                  <a:pt x="8000007" y="759630"/>
                  <a:pt x="7999214" y="753677"/>
                </a:cubicBezTo>
                <a:cubicBezTo>
                  <a:pt x="7996436" y="740183"/>
                  <a:pt x="7995245" y="718355"/>
                  <a:pt x="7995642" y="688192"/>
                </a:cubicBezTo>
                <a:cubicBezTo>
                  <a:pt x="7995642" y="657633"/>
                  <a:pt x="7996833" y="636003"/>
                  <a:pt x="7999214" y="623303"/>
                </a:cubicBezTo>
                <a:cubicBezTo>
                  <a:pt x="8000007" y="618938"/>
                  <a:pt x="7997825" y="615564"/>
                  <a:pt x="7992665" y="613183"/>
                </a:cubicBezTo>
                <a:cubicBezTo>
                  <a:pt x="7987903" y="610802"/>
                  <a:pt x="7981752" y="609611"/>
                  <a:pt x="7974211" y="609611"/>
                </a:cubicBezTo>
                <a:cubicBezTo>
                  <a:pt x="7966670" y="609611"/>
                  <a:pt x="7960320" y="610802"/>
                  <a:pt x="7955161" y="613183"/>
                </a:cubicBezTo>
                <a:cubicBezTo>
                  <a:pt x="7949605" y="615564"/>
                  <a:pt x="7947422" y="618938"/>
                  <a:pt x="7948612" y="623303"/>
                </a:cubicBezTo>
                <a:lnTo>
                  <a:pt x="7949803" y="633424"/>
                </a:lnTo>
                <a:cubicBezTo>
                  <a:pt x="7950994" y="644933"/>
                  <a:pt x="7951589" y="652474"/>
                  <a:pt x="7951589" y="656046"/>
                </a:cubicBezTo>
                <a:cubicBezTo>
                  <a:pt x="7951192" y="661602"/>
                  <a:pt x="7949208" y="664380"/>
                  <a:pt x="7945636" y="664380"/>
                </a:cubicBezTo>
                <a:lnTo>
                  <a:pt x="7869436" y="664380"/>
                </a:lnTo>
                <a:lnTo>
                  <a:pt x="7869436" y="529839"/>
                </a:lnTo>
                <a:lnTo>
                  <a:pt x="8025408" y="529839"/>
                </a:lnTo>
                <a:cubicBezTo>
                  <a:pt x="8027392" y="538174"/>
                  <a:pt x="8028582" y="550080"/>
                  <a:pt x="8028980" y="565558"/>
                </a:cubicBezTo>
                <a:cubicBezTo>
                  <a:pt x="8028980" y="580639"/>
                  <a:pt x="8028186" y="593935"/>
                  <a:pt x="8026598" y="605444"/>
                </a:cubicBezTo>
                <a:cubicBezTo>
                  <a:pt x="8025408" y="610603"/>
                  <a:pt x="8027789" y="614771"/>
                  <a:pt x="8033742" y="617946"/>
                </a:cubicBezTo>
                <a:cubicBezTo>
                  <a:pt x="8038902" y="621121"/>
                  <a:pt x="8045648" y="622708"/>
                  <a:pt x="8053983" y="622708"/>
                </a:cubicBezTo>
                <a:cubicBezTo>
                  <a:pt x="8061920" y="622708"/>
                  <a:pt x="8068667" y="621121"/>
                  <a:pt x="8074223" y="617946"/>
                </a:cubicBezTo>
                <a:cubicBezTo>
                  <a:pt x="8080176" y="614771"/>
                  <a:pt x="8082756" y="610603"/>
                  <a:pt x="8081962" y="605444"/>
                </a:cubicBezTo>
                <a:cubicBezTo>
                  <a:pt x="8079978" y="593538"/>
                  <a:pt x="8079184" y="578853"/>
                  <a:pt x="8079581" y="561391"/>
                </a:cubicBezTo>
                <a:cubicBezTo>
                  <a:pt x="8079581" y="542738"/>
                  <a:pt x="8081169" y="525275"/>
                  <a:pt x="8084344" y="509003"/>
                </a:cubicBezTo>
                <a:lnTo>
                  <a:pt x="8084344" y="508408"/>
                </a:lnTo>
                <a:cubicBezTo>
                  <a:pt x="8086725" y="496105"/>
                  <a:pt x="8086725" y="488366"/>
                  <a:pt x="8084344" y="485191"/>
                </a:cubicBezTo>
                <a:cubicBezTo>
                  <a:pt x="8080772" y="480031"/>
                  <a:pt x="8070850" y="478047"/>
                  <a:pt x="8054578" y="479238"/>
                </a:cubicBezTo>
                <a:cubicBezTo>
                  <a:pt x="8011715" y="480428"/>
                  <a:pt x="7961511" y="481024"/>
                  <a:pt x="7903964" y="481024"/>
                </a:cubicBezTo>
                <a:cubicBezTo>
                  <a:pt x="7846020" y="481024"/>
                  <a:pt x="7805142" y="480428"/>
                  <a:pt x="7781330" y="479238"/>
                </a:cubicBezTo>
                <a:close/>
                <a:moveTo>
                  <a:pt x="7036593" y="479238"/>
                </a:moveTo>
                <a:cubicBezTo>
                  <a:pt x="7049293" y="478444"/>
                  <a:pt x="7057231" y="481024"/>
                  <a:pt x="7060406" y="486977"/>
                </a:cubicBezTo>
                <a:cubicBezTo>
                  <a:pt x="7062787" y="490946"/>
                  <a:pt x="7063184" y="499875"/>
                  <a:pt x="7061596" y="513766"/>
                </a:cubicBezTo>
                <a:cubicBezTo>
                  <a:pt x="7060009" y="524085"/>
                  <a:pt x="7058818" y="537578"/>
                  <a:pt x="7058024" y="554247"/>
                </a:cubicBezTo>
                <a:cubicBezTo>
                  <a:pt x="7057627" y="572107"/>
                  <a:pt x="7058024" y="586394"/>
                  <a:pt x="7059215" y="597110"/>
                </a:cubicBezTo>
                <a:cubicBezTo>
                  <a:pt x="7060009" y="603856"/>
                  <a:pt x="7057627" y="609214"/>
                  <a:pt x="7052071" y="613183"/>
                </a:cubicBezTo>
                <a:cubicBezTo>
                  <a:pt x="7047309" y="616755"/>
                  <a:pt x="7040959" y="618541"/>
                  <a:pt x="7033021" y="618541"/>
                </a:cubicBezTo>
                <a:cubicBezTo>
                  <a:pt x="7025480" y="618541"/>
                  <a:pt x="7019329" y="616755"/>
                  <a:pt x="7014567" y="613183"/>
                </a:cubicBezTo>
                <a:cubicBezTo>
                  <a:pt x="7008613" y="609214"/>
                  <a:pt x="7006232" y="603856"/>
                  <a:pt x="7007423" y="597110"/>
                </a:cubicBezTo>
                <a:cubicBezTo>
                  <a:pt x="7008613" y="586791"/>
                  <a:pt x="7009010" y="575083"/>
                  <a:pt x="7008613" y="561986"/>
                </a:cubicBezTo>
                <a:cubicBezTo>
                  <a:pt x="7008613" y="550874"/>
                  <a:pt x="7008018" y="540357"/>
                  <a:pt x="7006827" y="530435"/>
                </a:cubicBezTo>
                <a:lnTo>
                  <a:pt x="6843117" y="530435"/>
                </a:lnTo>
                <a:lnTo>
                  <a:pt x="6843117" y="667357"/>
                </a:lnTo>
                <a:lnTo>
                  <a:pt x="6923484" y="667357"/>
                </a:lnTo>
                <a:cubicBezTo>
                  <a:pt x="6928246" y="667357"/>
                  <a:pt x="6931025" y="664777"/>
                  <a:pt x="6931818" y="659618"/>
                </a:cubicBezTo>
                <a:cubicBezTo>
                  <a:pt x="6932215" y="656442"/>
                  <a:pt x="6931620" y="650688"/>
                  <a:pt x="6930032" y="642353"/>
                </a:cubicBezTo>
                <a:lnTo>
                  <a:pt x="6929437" y="633424"/>
                </a:lnTo>
                <a:cubicBezTo>
                  <a:pt x="6928643" y="628264"/>
                  <a:pt x="6931025" y="624296"/>
                  <a:pt x="6936581" y="621518"/>
                </a:cubicBezTo>
                <a:cubicBezTo>
                  <a:pt x="6941343" y="618739"/>
                  <a:pt x="6947098" y="617350"/>
                  <a:pt x="6953845" y="617350"/>
                </a:cubicBezTo>
                <a:cubicBezTo>
                  <a:pt x="6960988" y="617350"/>
                  <a:pt x="6966942" y="618739"/>
                  <a:pt x="6971704" y="621518"/>
                </a:cubicBezTo>
                <a:cubicBezTo>
                  <a:pt x="6976864" y="624296"/>
                  <a:pt x="6979245" y="628264"/>
                  <a:pt x="6978848" y="633424"/>
                </a:cubicBezTo>
                <a:cubicBezTo>
                  <a:pt x="6977260" y="651680"/>
                  <a:pt x="6976467" y="671722"/>
                  <a:pt x="6976467" y="693550"/>
                </a:cubicBezTo>
                <a:cubicBezTo>
                  <a:pt x="6976467" y="715378"/>
                  <a:pt x="6977260" y="737207"/>
                  <a:pt x="6978848" y="759035"/>
                </a:cubicBezTo>
                <a:cubicBezTo>
                  <a:pt x="6979245" y="764591"/>
                  <a:pt x="6976864" y="768957"/>
                  <a:pt x="6971704" y="772132"/>
                </a:cubicBezTo>
                <a:cubicBezTo>
                  <a:pt x="6966942" y="775307"/>
                  <a:pt x="6960988" y="776894"/>
                  <a:pt x="6953845" y="776894"/>
                </a:cubicBezTo>
                <a:cubicBezTo>
                  <a:pt x="6947098" y="776894"/>
                  <a:pt x="6941343" y="775307"/>
                  <a:pt x="6936581" y="772132"/>
                </a:cubicBezTo>
                <a:cubicBezTo>
                  <a:pt x="6931025" y="768957"/>
                  <a:pt x="6928643" y="764591"/>
                  <a:pt x="6929437" y="759035"/>
                </a:cubicBezTo>
                <a:lnTo>
                  <a:pt x="6930032" y="748914"/>
                </a:lnTo>
                <a:cubicBezTo>
                  <a:pt x="6931620" y="738993"/>
                  <a:pt x="6932215" y="732047"/>
                  <a:pt x="6931818" y="728078"/>
                </a:cubicBezTo>
                <a:cubicBezTo>
                  <a:pt x="6931025" y="721728"/>
                  <a:pt x="6928246" y="718553"/>
                  <a:pt x="6923484" y="718553"/>
                </a:cubicBezTo>
                <a:lnTo>
                  <a:pt x="6843117" y="718553"/>
                </a:lnTo>
                <a:lnTo>
                  <a:pt x="6843117" y="856666"/>
                </a:lnTo>
                <a:cubicBezTo>
                  <a:pt x="6843117" y="862222"/>
                  <a:pt x="6846490" y="865596"/>
                  <a:pt x="6853237" y="866786"/>
                </a:cubicBezTo>
                <a:cubicBezTo>
                  <a:pt x="6857999" y="867183"/>
                  <a:pt x="6866731" y="866985"/>
                  <a:pt x="6879431" y="866191"/>
                </a:cubicBezTo>
                <a:lnTo>
                  <a:pt x="6897885" y="865596"/>
                </a:lnTo>
                <a:cubicBezTo>
                  <a:pt x="6903441" y="864802"/>
                  <a:pt x="6908006" y="867183"/>
                  <a:pt x="6911577" y="872739"/>
                </a:cubicBezTo>
                <a:cubicBezTo>
                  <a:pt x="6914752" y="877502"/>
                  <a:pt x="6916340" y="883653"/>
                  <a:pt x="6916340" y="891194"/>
                </a:cubicBezTo>
                <a:cubicBezTo>
                  <a:pt x="6916340" y="898338"/>
                  <a:pt x="6914752" y="904291"/>
                  <a:pt x="6911577" y="909053"/>
                </a:cubicBezTo>
                <a:cubicBezTo>
                  <a:pt x="6908006" y="914610"/>
                  <a:pt x="6903441" y="917189"/>
                  <a:pt x="6897885" y="916792"/>
                </a:cubicBezTo>
                <a:cubicBezTo>
                  <a:pt x="6883995" y="915602"/>
                  <a:pt x="6862960" y="915006"/>
                  <a:pt x="6834782" y="915006"/>
                </a:cubicBezTo>
                <a:cubicBezTo>
                  <a:pt x="6806207" y="915006"/>
                  <a:pt x="6777434" y="915602"/>
                  <a:pt x="6748462" y="916792"/>
                </a:cubicBezTo>
                <a:cubicBezTo>
                  <a:pt x="6743302" y="917189"/>
                  <a:pt x="6739334" y="914610"/>
                  <a:pt x="6736556" y="909053"/>
                </a:cubicBezTo>
                <a:cubicBezTo>
                  <a:pt x="6733777" y="904291"/>
                  <a:pt x="6732388" y="898139"/>
                  <a:pt x="6732388" y="890599"/>
                </a:cubicBezTo>
                <a:cubicBezTo>
                  <a:pt x="6732388" y="883058"/>
                  <a:pt x="6733777" y="876906"/>
                  <a:pt x="6736556" y="872144"/>
                </a:cubicBezTo>
                <a:cubicBezTo>
                  <a:pt x="6739334" y="866588"/>
                  <a:pt x="6743302" y="864405"/>
                  <a:pt x="6748462" y="865596"/>
                </a:cubicBezTo>
                <a:lnTo>
                  <a:pt x="6765131" y="866191"/>
                </a:lnTo>
                <a:cubicBezTo>
                  <a:pt x="6773862" y="866985"/>
                  <a:pt x="6779616" y="866985"/>
                  <a:pt x="6782395" y="866191"/>
                </a:cubicBezTo>
                <a:cubicBezTo>
                  <a:pt x="6786364" y="865000"/>
                  <a:pt x="6788348" y="861825"/>
                  <a:pt x="6788348" y="856666"/>
                </a:cubicBezTo>
                <a:lnTo>
                  <a:pt x="6788348" y="546508"/>
                </a:lnTo>
                <a:cubicBezTo>
                  <a:pt x="6788348" y="539761"/>
                  <a:pt x="6784776" y="535197"/>
                  <a:pt x="6777632" y="532816"/>
                </a:cubicBezTo>
                <a:cubicBezTo>
                  <a:pt x="6771282" y="530435"/>
                  <a:pt x="6761559" y="529839"/>
                  <a:pt x="6748462" y="531030"/>
                </a:cubicBezTo>
                <a:cubicBezTo>
                  <a:pt x="6743302" y="531427"/>
                  <a:pt x="6739334" y="529046"/>
                  <a:pt x="6736556" y="523886"/>
                </a:cubicBezTo>
                <a:cubicBezTo>
                  <a:pt x="6733777" y="518727"/>
                  <a:pt x="6732388" y="512575"/>
                  <a:pt x="6732388" y="505432"/>
                </a:cubicBezTo>
                <a:cubicBezTo>
                  <a:pt x="6732388" y="497891"/>
                  <a:pt x="6733777" y="491739"/>
                  <a:pt x="6736556" y="486977"/>
                </a:cubicBezTo>
                <a:cubicBezTo>
                  <a:pt x="6739334" y="481421"/>
                  <a:pt x="6743302" y="479039"/>
                  <a:pt x="6748462" y="479833"/>
                </a:cubicBezTo>
                <a:cubicBezTo>
                  <a:pt x="6776640" y="480627"/>
                  <a:pt x="6823868" y="481024"/>
                  <a:pt x="6890146" y="481024"/>
                </a:cubicBezTo>
                <a:cubicBezTo>
                  <a:pt x="6954837" y="481024"/>
                  <a:pt x="7003653" y="480428"/>
                  <a:pt x="7036593" y="479238"/>
                </a:cubicBezTo>
                <a:close/>
                <a:moveTo>
                  <a:pt x="4419004" y="479238"/>
                </a:moveTo>
                <a:cubicBezTo>
                  <a:pt x="4442817" y="480428"/>
                  <a:pt x="4483695" y="481024"/>
                  <a:pt x="4541639" y="481024"/>
                </a:cubicBezTo>
                <a:cubicBezTo>
                  <a:pt x="4599186" y="481024"/>
                  <a:pt x="4649391" y="480428"/>
                  <a:pt x="4692253" y="479238"/>
                </a:cubicBezTo>
                <a:cubicBezTo>
                  <a:pt x="4708525" y="478047"/>
                  <a:pt x="4718447" y="480031"/>
                  <a:pt x="4722019" y="485191"/>
                </a:cubicBezTo>
                <a:cubicBezTo>
                  <a:pt x="4724400" y="488366"/>
                  <a:pt x="4724400" y="496105"/>
                  <a:pt x="4722019" y="508408"/>
                </a:cubicBezTo>
                <a:lnTo>
                  <a:pt x="4722019" y="509003"/>
                </a:lnTo>
                <a:cubicBezTo>
                  <a:pt x="4718844" y="525275"/>
                  <a:pt x="4717256" y="542738"/>
                  <a:pt x="4717256" y="561391"/>
                </a:cubicBezTo>
                <a:cubicBezTo>
                  <a:pt x="4716860" y="578853"/>
                  <a:pt x="4717653" y="593538"/>
                  <a:pt x="4719637" y="605444"/>
                </a:cubicBezTo>
                <a:cubicBezTo>
                  <a:pt x="4720431" y="610603"/>
                  <a:pt x="4717851" y="614771"/>
                  <a:pt x="4711898" y="617946"/>
                </a:cubicBezTo>
                <a:cubicBezTo>
                  <a:pt x="4706342" y="621121"/>
                  <a:pt x="4699596" y="622708"/>
                  <a:pt x="4691658" y="622708"/>
                </a:cubicBezTo>
                <a:cubicBezTo>
                  <a:pt x="4683323" y="622708"/>
                  <a:pt x="4676576" y="621121"/>
                  <a:pt x="4671417" y="617946"/>
                </a:cubicBezTo>
                <a:cubicBezTo>
                  <a:pt x="4665464" y="614771"/>
                  <a:pt x="4663082" y="610603"/>
                  <a:pt x="4664273" y="605444"/>
                </a:cubicBezTo>
                <a:cubicBezTo>
                  <a:pt x="4665860" y="593935"/>
                  <a:pt x="4666654" y="580639"/>
                  <a:pt x="4666654" y="565558"/>
                </a:cubicBezTo>
                <a:cubicBezTo>
                  <a:pt x="4666258" y="550080"/>
                  <a:pt x="4665068" y="538174"/>
                  <a:pt x="4663082" y="529839"/>
                </a:cubicBezTo>
                <a:lnTo>
                  <a:pt x="4507111" y="529839"/>
                </a:lnTo>
                <a:lnTo>
                  <a:pt x="4507111" y="664380"/>
                </a:lnTo>
                <a:lnTo>
                  <a:pt x="4583311" y="664380"/>
                </a:lnTo>
                <a:cubicBezTo>
                  <a:pt x="4586883" y="664380"/>
                  <a:pt x="4588867" y="661602"/>
                  <a:pt x="4589264" y="656046"/>
                </a:cubicBezTo>
                <a:cubicBezTo>
                  <a:pt x="4589264" y="652474"/>
                  <a:pt x="4588668" y="644933"/>
                  <a:pt x="4587478" y="633424"/>
                </a:cubicBezTo>
                <a:lnTo>
                  <a:pt x="4586287" y="623303"/>
                </a:lnTo>
                <a:cubicBezTo>
                  <a:pt x="4585096" y="618938"/>
                  <a:pt x="4587280" y="615564"/>
                  <a:pt x="4592836" y="613183"/>
                </a:cubicBezTo>
                <a:cubicBezTo>
                  <a:pt x="4597995" y="610802"/>
                  <a:pt x="4604346" y="609611"/>
                  <a:pt x="4611886" y="609611"/>
                </a:cubicBezTo>
                <a:cubicBezTo>
                  <a:pt x="4619426" y="609611"/>
                  <a:pt x="4625578" y="610802"/>
                  <a:pt x="4630341" y="613183"/>
                </a:cubicBezTo>
                <a:cubicBezTo>
                  <a:pt x="4635500" y="615564"/>
                  <a:pt x="4637683" y="618938"/>
                  <a:pt x="4636889" y="623303"/>
                </a:cubicBezTo>
                <a:cubicBezTo>
                  <a:pt x="4634507" y="636003"/>
                  <a:pt x="4633317" y="657633"/>
                  <a:pt x="4633317" y="688192"/>
                </a:cubicBezTo>
                <a:cubicBezTo>
                  <a:pt x="4632920" y="718355"/>
                  <a:pt x="4634111" y="740183"/>
                  <a:pt x="4636889" y="753677"/>
                </a:cubicBezTo>
                <a:cubicBezTo>
                  <a:pt x="4637683" y="759630"/>
                  <a:pt x="4635500" y="764591"/>
                  <a:pt x="4630341" y="768560"/>
                </a:cubicBezTo>
                <a:cubicBezTo>
                  <a:pt x="4625578" y="771735"/>
                  <a:pt x="4619426" y="773322"/>
                  <a:pt x="4611886" y="773322"/>
                </a:cubicBezTo>
                <a:cubicBezTo>
                  <a:pt x="4604346" y="773322"/>
                  <a:pt x="4597995" y="771735"/>
                  <a:pt x="4592836" y="768560"/>
                </a:cubicBezTo>
                <a:cubicBezTo>
                  <a:pt x="4587280" y="764591"/>
                  <a:pt x="4585096" y="759630"/>
                  <a:pt x="4586287" y="753677"/>
                </a:cubicBezTo>
                <a:lnTo>
                  <a:pt x="4587478" y="740580"/>
                </a:lnTo>
                <a:cubicBezTo>
                  <a:pt x="4588668" y="730658"/>
                  <a:pt x="4589264" y="724308"/>
                  <a:pt x="4589264" y="721530"/>
                </a:cubicBezTo>
                <a:cubicBezTo>
                  <a:pt x="4588867" y="717561"/>
                  <a:pt x="4586883" y="715577"/>
                  <a:pt x="4583311" y="715577"/>
                </a:cubicBezTo>
                <a:lnTo>
                  <a:pt x="4507111" y="715577"/>
                </a:lnTo>
                <a:lnTo>
                  <a:pt x="4507111" y="865596"/>
                </a:lnTo>
                <a:lnTo>
                  <a:pt x="4669631" y="865596"/>
                </a:lnTo>
                <a:cubicBezTo>
                  <a:pt x="4670821" y="856071"/>
                  <a:pt x="4671417" y="845950"/>
                  <a:pt x="4671417" y="835235"/>
                </a:cubicBezTo>
                <a:cubicBezTo>
                  <a:pt x="4671417" y="823328"/>
                  <a:pt x="4670623" y="811621"/>
                  <a:pt x="4669036" y="800111"/>
                </a:cubicBezTo>
                <a:cubicBezTo>
                  <a:pt x="4667845" y="794158"/>
                  <a:pt x="4670226" y="789396"/>
                  <a:pt x="4676180" y="785824"/>
                </a:cubicBezTo>
                <a:cubicBezTo>
                  <a:pt x="4680942" y="783046"/>
                  <a:pt x="4687292" y="781657"/>
                  <a:pt x="4695230" y="781657"/>
                </a:cubicBezTo>
                <a:cubicBezTo>
                  <a:pt x="4702770" y="781657"/>
                  <a:pt x="4709120" y="783046"/>
                  <a:pt x="4714280" y="785824"/>
                </a:cubicBezTo>
                <a:cubicBezTo>
                  <a:pt x="4719836" y="789396"/>
                  <a:pt x="4722415" y="794158"/>
                  <a:pt x="4722019" y="800111"/>
                </a:cubicBezTo>
                <a:cubicBezTo>
                  <a:pt x="4720828" y="817177"/>
                  <a:pt x="4720431" y="831067"/>
                  <a:pt x="4720828" y="841783"/>
                </a:cubicBezTo>
                <a:cubicBezTo>
                  <a:pt x="4721225" y="858849"/>
                  <a:pt x="4722813" y="872342"/>
                  <a:pt x="4725591" y="882264"/>
                </a:cubicBezTo>
                <a:cubicBezTo>
                  <a:pt x="4728766" y="892980"/>
                  <a:pt x="4728766" y="901513"/>
                  <a:pt x="4725591" y="907863"/>
                </a:cubicBezTo>
                <a:cubicBezTo>
                  <a:pt x="4722813" y="913816"/>
                  <a:pt x="4717653" y="916792"/>
                  <a:pt x="4710112" y="916792"/>
                </a:cubicBezTo>
                <a:cubicBezTo>
                  <a:pt x="4658518" y="915205"/>
                  <a:pt x="4603155" y="914411"/>
                  <a:pt x="4544020" y="914411"/>
                </a:cubicBezTo>
                <a:cubicBezTo>
                  <a:pt x="4484489" y="914411"/>
                  <a:pt x="4442817" y="915205"/>
                  <a:pt x="4419004" y="916792"/>
                </a:cubicBezTo>
                <a:cubicBezTo>
                  <a:pt x="4413448" y="917586"/>
                  <a:pt x="4409083" y="915006"/>
                  <a:pt x="4405907" y="909053"/>
                </a:cubicBezTo>
                <a:cubicBezTo>
                  <a:pt x="4402732" y="903894"/>
                  <a:pt x="4401145" y="897544"/>
                  <a:pt x="4401145" y="890003"/>
                </a:cubicBezTo>
                <a:cubicBezTo>
                  <a:pt x="4401145" y="882066"/>
                  <a:pt x="4402732" y="875716"/>
                  <a:pt x="4405907" y="870953"/>
                </a:cubicBezTo>
                <a:cubicBezTo>
                  <a:pt x="4409083" y="865794"/>
                  <a:pt x="4413448" y="864008"/>
                  <a:pt x="4419004" y="865596"/>
                </a:cubicBezTo>
                <a:cubicBezTo>
                  <a:pt x="4429720" y="867580"/>
                  <a:pt x="4437856" y="866588"/>
                  <a:pt x="4443412" y="862619"/>
                </a:cubicBezTo>
                <a:cubicBezTo>
                  <a:pt x="4448968" y="858650"/>
                  <a:pt x="4451747" y="850911"/>
                  <a:pt x="4451747" y="839402"/>
                </a:cubicBezTo>
                <a:lnTo>
                  <a:pt x="4451747" y="550675"/>
                </a:lnTo>
                <a:cubicBezTo>
                  <a:pt x="4451747" y="540753"/>
                  <a:pt x="4449167" y="534602"/>
                  <a:pt x="4444008" y="532221"/>
                </a:cubicBezTo>
                <a:cubicBezTo>
                  <a:pt x="4440832" y="530236"/>
                  <a:pt x="4433490" y="529244"/>
                  <a:pt x="4421981" y="529244"/>
                </a:cubicBezTo>
                <a:lnTo>
                  <a:pt x="4419004" y="529839"/>
                </a:lnTo>
                <a:cubicBezTo>
                  <a:pt x="4413448" y="530236"/>
                  <a:pt x="4409083" y="527855"/>
                  <a:pt x="4405907" y="522696"/>
                </a:cubicBezTo>
                <a:cubicBezTo>
                  <a:pt x="4402732" y="517933"/>
                  <a:pt x="4401145" y="511980"/>
                  <a:pt x="4401145" y="504836"/>
                </a:cubicBezTo>
                <a:cubicBezTo>
                  <a:pt x="4401145" y="497692"/>
                  <a:pt x="4402732" y="491541"/>
                  <a:pt x="4405907" y="486381"/>
                </a:cubicBezTo>
                <a:cubicBezTo>
                  <a:pt x="4409083" y="480825"/>
                  <a:pt x="4413448" y="478444"/>
                  <a:pt x="4419004" y="479238"/>
                </a:cubicBezTo>
                <a:close/>
                <a:moveTo>
                  <a:pt x="4018955" y="479238"/>
                </a:moveTo>
                <a:cubicBezTo>
                  <a:pt x="4042767" y="480428"/>
                  <a:pt x="4083646" y="481024"/>
                  <a:pt x="4141589" y="481024"/>
                </a:cubicBezTo>
                <a:cubicBezTo>
                  <a:pt x="4199136" y="481024"/>
                  <a:pt x="4249341" y="480428"/>
                  <a:pt x="4292203" y="479238"/>
                </a:cubicBezTo>
                <a:cubicBezTo>
                  <a:pt x="4308476" y="478047"/>
                  <a:pt x="4318397" y="480031"/>
                  <a:pt x="4321968" y="485191"/>
                </a:cubicBezTo>
                <a:cubicBezTo>
                  <a:pt x="4324350" y="488366"/>
                  <a:pt x="4324350" y="496105"/>
                  <a:pt x="4321968" y="508408"/>
                </a:cubicBezTo>
                <a:lnTo>
                  <a:pt x="4321968" y="509003"/>
                </a:lnTo>
                <a:cubicBezTo>
                  <a:pt x="4318794" y="525275"/>
                  <a:pt x="4317206" y="542738"/>
                  <a:pt x="4317206" y="561391"/>
                </a:cubicBezTo>
                <a:cubicBezTo>
                  <a:pt x="4316809" y="578853"/>
                  <a:pt x="4317603" y="593538"/>
                  <a:pt x="4319587" y="605444"/>
                </a:cubicBezTo>
                <a:cubicBezTo>
                  <a:pt x="4320381" y="610603"/>
                  <a:pt x="4317801" y="614771"/>
                  <a:pt x="4311848" y="617946"/>
                </a:cubicBezTo>
                <a:cubicBezTo>
                  <a:pt x="4306292" y="621121"/>
                  <a:pt x="4299545" y="622708"/>
                  <a:pt x="4291608" y="622708"/>
                </a:cubicBezTo>
                <a:cubicBezTo>
                  <a:pt x="4283273" y="622708"/>
                  <a:pt x="4276526" y="621121"/>
                  <a:pt x="4271367" y="617946"/>
                </a:cubicBezTo>
                <a:cubicBezTo>
                  <a:pt x="4265414" y="614771"/>
                  <a:pt x="4263032" y="610603"/>
                  <a:pt x="4264223" y="605444"/>
                </a:cubicBezTo>
                <a:cubicBezTo>
                  <a:pt x="4265811" y="593935"/>
                  <a:pt x="4266604" y="580639"/>
                  <a:pt x="4266604" y="565558"/>
                </a:cubicBezTo>
                <a:cubicBezTo>
                  <a:pt x="4266208" y="550080"/>
                  <a:pt x="4265017" y="538174"/>
                  <a:pt x="4263032" y="529839"/>
                </a:cubicBezTo>
                <a:lnTo>
                  <a:pt x="4107061" y="529839"/>
                </a:lnTo>
                <a:lnTo>
                  <a:pt x="4107061" y="664380"/>
                </a:lnTo>
                <a:lnTo>
                  <a:pt x="4183261" y="664380"/>
                </a:lnTo>
                <a:cubicBezTo>
                  <a:pt x="4186833" y="664380"/>
                  <a:pt x="4188817" y="661602"/>
                  <a:pt x="4189214" y="656046"/>
                </a:cubicBezTo>
                <a:cubicBezTo>
                  <a:pt x="4189214" y="652474"/>
                  <a:pt x="4188619" y="644933"/>
                  <a:pt x="4187428" y="633424"/>
                </a:cubicBezTo>
                <a:lnTo>
                  <a:pt x="4186237" y="623303"/>
                </a:lnTo>
                <a:cubicBezTo>
                  <a:pt x="4185046" y="618938"/>
                  <a:pt x="4187230" y="615564"/>
                  <a:pt x="4192786" y="613183"/>
                </a:cubicBezTo>
                <a:cubicBezTo>
                  <a:pt x="4197945" y="610802"/>
                  <a:pt x="4204295" y="609611"/>
                  <a:pt x="4211836" y="609611"/>
                </a:cubicBezTo>
                <a:cubicBezTo>
                  <a:pt x="4219376" y="609611"/>
                  <a:pt x="4225528" y="610802"/>
                  <a:pt x="4230291" y="613183"/>
                </a:cubicBezTo>
                <a:cubicBezTo>
                  <a:pt x="4235450" y="615564"/>
                  <a:pt x="4237633" y="618938"/>
                  <a:pt x="4236839" y="623303"/>
                </a:cubicBezTo>
                <a:cubicBezTo>
                  <a:pt x="4234458" y="636003"/>
                  <a:pt x="4233267" y="657633"/>
                  <a:pt x="4233267" y="688192"/>
                </a:cubicBezTo>
                <a:cubicBezTo>
                  <a:pt x="4232870" y="718355"/>
                  <a:pt x="4234061" y="740183"/>
                  <a:pt x="4236839" y="753677"/>
                </a:cubicBezTo>
                <a:cubicBezTo>
                  <a:pt x="4237633" y="759630"/>
                  <a:pt x="4235450" y="764591"/>
                  <a:pt x="4230291" y="768560"/>
                </a:cubicBezTo>
                <a:cubicBezTo>
                  <a:pt x="4225528" y="771735"/>
                  <a:pt x="4219376" y="773322"/>
                  <a:pt x="4211836" y="773322"/>
                </a:cubicBezTo>
                <a:cubicBezTo>
                  <a:pt x="4204295" y="773322"/>
                  <a:pt x="4197945" y="771735"/>
                  <a:pt x="4192786" y="768560"/>
                </a:cubicBezTo>
                <a:cubicBezTo>
                  <a:pt x="4187230" y="764591"/>
                  <a:pt x="4185046" y="759630"/>
                  <a:pt x="4186237" y="753677"/>
                </a:cubicBezTo>
                <a:lnTo>
                  <a:pt x="4187428" y="740580"/>
                </a:lnTo>
                <a:cubicBezTo>
                  <a:pt x="4188619" y="730658"/>
                  <a:pt x="4189214" y="724308"/>
                  <a:pt x="4189214" y="721530"/>
                </a:cubicBezTo>
                <a:cubicBezTo>
                  <a:pt x="4188817" y="717561"/>
                  <a:pt x="4186833" y="715577"/>
                  <a:pt x="4183261" y="715577"/>
                </a:cubicBezTo>
                <a:lnTo>
                  <a:pt x="4107061" y="715577"/>
                </a:lnTo>
                <a:lnTo>
                  <a:pt x="4107061" y="865596"/>
                </a:lnTo>
                <a:lnTo>
                  <a:pt x="4269581" y="865596"/>
                </a:lnTo>
                <a:cubicBezTo>
                  <a:pt x="4270771" y="856071"/>
                  <a:pt x="4271367" y="845950"/>
                  <a:pt x="4271367" y="835235"/>
                </a:cubicBezTo>
                <a:cubicBezTo>
                  <a:pt x="4271367" y="823328"/>
                  <a:pt x="4270573" y="811621"/>
                  <a:pt x="4268986" y="800111"/>
                </a:cubicBezTo>
                <a:cubicBezTo>
                  <a:pt x="4267795" y="794158"/>
                  <a:pt x="4270176" y="789396"/>
                  <a:pt x="4276130" y="785824"/>
                </a:cubicBezTo>
                <a:cubicBezTo>
                  <a:pt x="4280892" y="783046"/>
                  <a:pt x="4287242" y="781657"/>
                  <a:pt x="4295180" y="781657"/>
                </a:cubicBezTo>
                <a:cubicBezTo>
                  <a:pt x="4302720" y="781657"/>
                  <a:pt x="4309070" y="783046"/>
                  <a:pt x="4314229" y="785824"/>
                </a:cubicBezTo>
                <a:cubicBezTo>
                  <a:pt x="4319786" y="789396"/>
                  <a:pt x="4322365" y="794158"/>
                  <a:pt x="4321968" y="800111"/>
                </a:cubicBezTo>
                <a:cubicBezTo>
                  <a:pt x="4320778" y="817177"/>
                  <a:pt x="4320381" y="831067"/>
                  <a:pt x="4320778" y="841783"/>
                </a:cubicBezTo>
                <a:cubicBezTo>
                  <a:pt x="4321175" y="858849"/>
                  <a:pt x="4322763" y="872342"/>
                  <a:pt x="4325540" y="882264"/>
                </a:cubicBezTo>
                <a:cubicBezTo>
                  <a:pt x="4328715" y="892980"/>
                  <a:pt x="4328715" y="901513"/>
                  <a:pt x="4325540" y="907863"/>
                </a:cubicBezTo>
                <a:cubicBezTo>
                  <a:pt x="4322763" y="913816"/>
                  <a:pt x="4317603" y="916792"/>
                  <a:pt x="4310062" y="916792"/>
                </a:cubicBezTo>
                <a:cubicBezTo>
                  <a:pt x="4258468" y="915205"/>
                  <a:pt x="4203105" y="914411"/>
                  <a:pt x="4143970" y="914411"/>
                </a:cubicBezTo>
                <a:cubicBezTo>
                  <a:pt x="4084439" y="914411"/>
                  <a:pt x="4042767" y="915205"/>
                  <a:pt x="4018955" y="916792"/>
                </a:cubicBezTo>
                <a:cubicBezTo>
                  <a:pt x="4013399" y="917586"/>
                  <a:pt x="4009033" y="915006"/>
                  <a:pt x="4005858" y="909053"/>
                </a:cubicBezTo>
                <a:cubicBezTo>
                  <a:pt x="4002683" y="903894"/>
                  <a:pt x="4001096" y="897544"/>
                  <a:pt x="4001096" y="890003"/>
                </a:cubicBezTo>
                <a:cubicBezTo>
                  <a:pt x="4001096" y="882066"/>
                  <a:pt x="4002683" y="875716"/>
                  <a:pt x="4005858" y="870953"/>
                </a:cubicBezTo>
                <a:cubicBezTo>
                  <a:pt x="4009033" y="865794"/>
                  <a:pt x="4013399" y="864008"/>
                  <a:pt x="4018955" y="865596"/>
                </a:cubicBezTo>
                <a:cubicBezTo>
                  <a:pt x="4029671" y="867580"/>
                  <a:pt x="4037806" y="866588"/>
                  <a:pt x="4043363" y="862619"/>
                </a:cubicBezTo>
                <a:cubicBezTo>
                  <a:pt x="4048919" y="858650"/>
                  <a:pt x="4051697" y="850911"/>
                  <a:pt x="4051697" y="839402"/>
                </a:cubicBezTo>
                <a:lnTo>
                  <a:pt x="4051697" y="550675"/>
                </a:lnTo>
                <a:cubicBezTo>
                  <a:pt x="4051697" y="540753"/>
                  <a:pt x="4049117" y="534602"/>
                  <a:pt x="4043958" y="532221"/>
                </a:cubicBezTo>
                <a:cubicBezTo>
                  <a:pt x="4040783" y="530236"/>
                  <a:pt x="4033441" y="529244"/>
                  <a:pt x="4021932" y="529244"/>
                </a:cubicBezTo>
                <a:lnTo>
                  <a:pt x="4018955" y="529839"/>
                </a:lnTo>
                <a:cubicBezTo>
                  <a:pt x="4013399" y="530236"/>
                  <a:pt x="4009033" y="527855"/>
                  <a:pt x="4005858" y="522696"/>
                </a:cubicBezTo>
                <a:cubicBezTo>
                  <a:pt x="4002683" y="517933"/>
                  <a:pt x="4001096" y="511980"/>
                  <a:pt x="4001096" y="504836"/>
                </a:cubicBezTo>
                <a:cubicBezTo>
                  <a:pt x="4001096" y="497692"/>
                  <a:pt x="4002683" y="491541"/>
                  <a:pt x="4005858" y="486381"/>
                </a:cubicBezTo>
                <a:cubicBezTo>
                  <a:pt x="4009033" y="480825"/>
                  <a:pt x="4013399" y="478444"/>
                  <a:pt x="4018955" y="479238"/>
                </a:cubicBezTo>
                <a:close/>
                <a:moveTo>
                  <a:pt x="3474244" y="479238"/>
                </a:moveTo>
                <a:cubicBezTo>
                  <a:pt x="3486944" y="478444"/>
                  <a:pt x="3494881" y="481024"/>
                  <a:pt x="3498057" y="486977"/>
                </a:cubicBezTo>
                <a:cubicBezTo>
                  <a:pt x="3500437" y="490946"/>
                  <a:pt x="3500835" y="499875"/>
                  <a:pt x="3499247" y="513766"/>
                </a:cubicBezTo>
                <a:cubicBezTo>
                  <a:pt x="3497660" y="524085"/>
                  <a:pt x="3496469" y="537578"/>
                  <a:pt x="3495675" y="554247"/>
                </a:cubicBezTo>
                <a:cubicBezTo>
                  <a:pt x="3495278" y="572107"/>
                  <a:pt x="3495675" y="586394"/>
                  <a:pt x="3496866" y="597110"/>
                </a:cubicBezTo>
                <a:cubicBezTo>
                  <a:pt x="3497660" y="603856"/>
                  <a:pt x="3495278" y="609214"/>
                  <a:pt x="3489722" y="613183"/>
                </a:cubicBezTo>
                <a:cubicBezTo>
                  <a:pt x="3484959" y="616755"/>
                  <a:pt x="3478610" y="618541"/>
                  <a:pt x="3470672" y="618541"/>
                </a:cubicBezTo>
                <a:cubicBezTo>
                  <a:pt x="3463131" y="618541"/>
                  <a:pt x="3456980" y="616755"/>
                  <a:pt x="3452217" y="613183"/>
                </a:cubicBezTo>
                <a:cubicBezTo>
                  <a:pt x="3446264" y="609214"/>
                  <a:pt x="3443883" y="603856"/>
                  <a:pt x="3445073" y="597110"/>
                </a:cubicBezTo>
                <a:cubicBezTo>
                  <a:pt x="3446264" y="586791"/>
                  <a:pt x="3446661" y="575083"/>
                  <a:pt x="3446264" y="561986"/>
                </a:cubicBezTo>
                <a:cubicBezTo>
                  <a:pt x="3446264" y="550874"/>
                  <a:pt x="3445669" y="540357"/>
                  <a:pt x="3444478" y="530435"/>
                </a:cubicBezTo>
                <a:lnTo>
                  <a:pt x="3280767" y="530435"/>
                </a:lnTo>
                <a:lnTo>
                  <a:pt x="3280767" y="667357"/>
                </a:lnTo>
                <a:lnTo>
                  <a:pt x="3361135" y="667357"/>
                </a:lnTo>
                <a:cubicBezTo>
                  <a:pt x="3365897" y="667357"/>
                  <a:pt x="3368675" y="664777"/>
                  <a:pt x="3369469" y="659618"/>
                </a:cubicBezTo>
                <a:cubicBezTo>
                  <a:pt x="3369866" y="656442"/>
                  <a:pt x="3369271" y="650688"/>
                  <a:pt x="3367683" y="642353"/>
                </a:cubicBezTo>
                <a:lnTo>
                  <a:pt x="3367087" y="633424"/>
                </a:lnTo>
                <a:cubicBezTo>
                  <a:pt x="3366294" y="628264"/>
                  <a:pt x="3368675" y="624296"/>
                  <a:pt x="3374232" y="621518"/>
                </a:cubicBezTo>
                <a:cubicBezTo>
                  <a:pt x="3378994" y="618739"/>
                  <a:pt x="3384749" y="617350"/>
                  <a:pt x="3391495" y="617350"/>
                </a:cubicBezTo>
                <a:cubicBezTo>
                  <a:pt x="3398639" y="617350"/>
                  <a:pt x="3404592" y="618739"/>
                  <a:pt x="3409355" y="621518"/>
                </a:cubicBezTo>
                <a:cubicBezTo>
                  <a:pt x="3414514" y="624296"/>
                  <a:pt x="3416896" y="628264"/>
                  <a:pt x="3416499" y="633424"/>
                </a:cubicBezTo>
                <a:cubicBezTo>
                  <a:pt x="3414911" y="651680"/>
                  <a:pt x="3414117" y="671722"/>
                  <a:pt x="3414117" y="693550"/>
                </a:cubicBezTo>
                <a:cubicBezTo>
                  <a:pt x="3414117" y="715378"/>
                  <a:pt x="3414911" y="737207"/>
                  <a:pt x="3416499" y="759035"/>
                </a:cubicBezTo>
                <a:cubicBezTo>
                  <a:pt x="3416896" y="764591"/>
                  <a:pt x="3414514" y="768957"/>
                  <a:pt x="3409355" y="772132"/>
                </a:cubicBezTo>
                <a:cubicBezTo>
                  <a:pt x="3404592" y="775307"/>
                  <a:pt x="3398639" y="776894"/>
                  <a:pt x="3391495" y="776894"/>
                </a:cubicBezTo>
                <a:cubicBezTo>
                  <a:pt x="3384749" y="776894"/>
                  <a:pt x="3378994" y="775307"/>
                  <a:pt x="3374232" y="772132"/>
                </a:cubicBezTo>
                <a:cubicBezTo>
                  <a:pt x="3368675" y="768957"/>
                  <a:pt x="3366294" y="764591"/>
                  <a:pt x="3367087" y="759035"/>
                </a:cubicBezTo>
                <a:lnTo>
                  <a:pt x="3367683" y="748914"/>
                </a:lnTo>
                <a:cubicBezTo>
                  <a:pt x="3369271" y="738993"/>
                  <a:pt x="3369866" y="732047"/>
                  <a:pt x="3369469" y="728078"/>
                </a:cubicBezTo>
                <a:cubicBezTo>
                  <a:pt x="3368675" y="721728"/>
                  <a:pt x="3365897" y="718553"/>
                  <a:pt x="3361135" y="718553"/>
                </a:cubicBezTo>
                <a:lnTo>
                  <a:pt x="3280767" y="718553"/>
                </a:lnTo>
                <a:lnTo>
                  <a:pt x="3280767" y="856666"/>
                </a:lnTo>
                <a:cubicBezTo>
                  <a:pt x="3280767" y="862222"/>
                  <a:pt x="3284141" y="865596"/>
                  <a:pt x="3290887" y="866786"/>
                </a:cubicBezTo>
                <a:cubicBezTo>
                  <a:pt x="3295650" y="867183"/>
                  <a:pt x="3304381" y="866985"/>
                  <a:pt x="3317081" y="866191"/>
                </a:cubicBezTo>
                <a:lnTo>
                  <a:pt x="3335536" y="865596"/>
                </a:lnTo>
                <a:cubicBezTo>
                  <a:pt x="3341092" y="864802"/>
                  <a:pt x="3345657" y="867183"/>
                  <a:pt x="3349228" y="872739"/>
                </a:cubicBezTo>
                <a:cubicBezTo>
                  <a:pt x="3352403" y="877502"/>
                  <a:pt x="3353991" y="883653"/>
                  <a:pt x="3353991" y="891194"/>
                </a:cubicBezTo>
                <a:cubicBezTo>
                  <a:pt x="3353991" y="898338"/>
                  <a:pt x="3352403" y="904291"/>
                  <a:pt x="3349228" y="909053"/>
                </a:cubicBezTo>
                <a:cubicBezTo>
                  <a:pt x="3345657" y="914610"/>
                  <a:pt x="3341092" y="917189"/>
                  <a:pt x="3335536" y="916792"/>
                </a:cubicBezTo>
                <a:cubicBezTo>
                  <a:pt x="3321645" y="915602"/>
                  <a:pt x="3300611" y="915006"/>
                  <a:pt x="3272433" y="915006"/>
                </a:cubicBezTo>
                <a:cubicBezTo>
                  <a:pt x="3243858" y="915006"/>
                  <a:pt x="3215085" y="915602"/>
                  <a:pt x="3186112" y="916792"/>
                </a:cubicBezTo>
                <a:cubicBezTo>
                  <a:pt x="3180953" y="917189"/>
                  <a:pt x="3176985" y="914610"/>
                  <a:pt x="3174206" y="909053"/>
                </a:cubicBezTo>
                <a:cubicBezTo>
                  <a:pt x="3171429" y="904291"/>
                  <a:pt x="3170039" y="898139"/>
                  <a:pt x="3170039" y="890599"/>
                </a:cubicBezTo>
                <a:cubicBezTo>
                  <a:pt x="3170039" y="883058"/>
                  <a:pt x="3171429" y="876906"/>
                  <a:pt x="3174206" y="872144"/>
                </a:cubicBezTo>
                <a:cubicBezTo>
                  <a:pt x="3176985" y="866588"/>
                  <a:pt x="3180953" y="864405"/>
                  <a:pt x="3186112" y="865596"/>
                </a:cubicBezTo>
                <a:lnTo>
                  <a:pt x="3202782" y="866191"/>
                </a:lnTo>
                <a:cubicBezTo>
                  <a:pt x="3211513" y="866985"/>
                  <a:pt x="3217267" y="866985"/>
                  <a:pt x="3220045" y="866191"/>
                </a:cubicBezTo>
                <a:cubicBezTo>
                  <a:pt x="3224014" y="865000"/>
                  <a:pt x="3225999" y="861825"/>
                  <a:pt x="3225999" y="856666"/>
                </a:cubicBezTo>
                <a:lnTo>
                  <a:pt x="3225999" y="546508"/>
                </a:lnTo>
                <a:cubicBezTo>
                  <a:pt x="3225999" y="539761"/>
                  <a:pt x="3222427" y="535197"/>
                  <a:pt x="3215283" y="532816"/>
                </a:cubicBezTo>
                <a:cubicBezTo>
                  <a:pt x="3208933" y="530435"/>
                  <a:pt x="3199210" y="529839"/>
                  <a:pt x="3186112" y="531030"/>
                </a:cubicBezTo>
                <a:cubicBezTo>
                  <a:pt x="3180953" y="531427"/>
                  <a:pt x="3176985" y="529046"/>
                  <a:pt x="3174206" y="523886"/>
                </a:cubicBezTo>
                <a:cubicBezTo>
                  <a:pt x="3171429" y="518727"/>
                  <a:pt x="3170039" y="512575"/>
                  <a:pt x="3170039" y="505432"/>
                </a:cubicBezTo>
                <a:cubicBezTo>
                  <a:pt x="3170039" y="497891"/>
                  <a:pt x="3171429" y="491739"/>
                  <a:pt x="3174206" y="486977"/>
                </a:cubicBezTo>
                <a:cubicBezTo>
                  <a:pt x="3176985" y="481421"/>
                  <a:pt x="3180953" y="479039"/>
                  <a:pt x="3186112" y="479833"/>
                </a:cubicBezTo>
                <a:cubicBezTo>
                  <a:pt x="3214291" y="480627"/>
                  <a:pt x="3261519" y="481024"/>
                  <a:pt x="3327797" y="481024"/>
                </a:cubicBezTo>
                <a:cubicBezTo>
                  <a:pt x="3392488" y="481024"/>
                  <a:pt x="3441303" y="480428"/>
                  <a:pt x="3474244" y="479238"/>
                </a:cubicBezTo>
                <a:close/>
                <a:moveTo>
                  <a:pt x="10059739" y="479089"/>
                </a:moveTo>
                <a:cubicBezTo>
                  <a:pt x="10057060" y="478593"/>
                  <a:pt x="10054034" y="478642"/>
                  <a:pt x="10050661" y="479238"/>
                </a:cubicBezTo>
                <a:cubicBezTo>
                  <a:pt x="10039945" y="480428"/>
                  <a:pt x="10027642" y="481024"/>
                  <a:pt x="10013751" y="481024"/>
                </a:cubicBezTo>
                <a:cubicBezTo>
                  <a:pt x="9999860" y="481024"/>
                  <a:pt x="9984977" y="480428"/>
                  <a:pt x="9969103" y="479238"/>
                </a:cubicBezTo>
                <a:cubicBezTo>
                  <a:pt x="9964340" y="478444"/>
                  <a:pt x="9960570" y="480825"/>
                  <a:pt x="9957792" y="486381"/>
                </a:cubicBezTo>
                <a:cubicBezTo>
                  <a:pt x="9955411" y="491144"/>
                  <a:pt x="9954220" y="497296"/>
                  <a:pt x="9954220" y="504836"/>
                </a:cubicBezTo>
                <a:cubicBezTo>
                  <a:pt x="9954220" y="511980"/>
                  <a:pt x="9955411" y="518131"/>
                  <a:pt x="9957792" y="523291"/>
                </a:cubicBezTo>
                <a:cubicBezTo>
                  <a:pt x="9960570" y="528450"/>
                  <a:pt x="9964340" y="530832"/>
                  <a:pt x="9969103" y="530435"/>
                </a:cubicBezTo>
                <a:lnTo>
                  <a:pt x="9973865" y="529839"/>
                </a:lnTo>
                <a:cubicBezTo>
                  <a:pt x="9986566" y="529442"/>
                  <a:pt x="9994502" y="529839"/>
                  <a:pt x="9997678" y="531030"/>
                </a:cubicBezTo>
                <a:cubicBezTo>
                  <a:pt x="10002837" y="532221"/>
                  <a:pt x="10005417" y="535792"/>
                  <a:pt x="10005417" y="541746"/>
                </a:cubicBezTo>
                <a:lnTo>
                  <a:pt x="10005417" y="854880"/>
                </a:lnTo>
                <a:cubicBezTo>
                  <a:pt x="10005417" y="860039"/>
                  <a:pt x="10003432" y="863214"/>
                  <a:pt x="9999464" y="864405"/>
                </a:cubicBezTo>
                <a:cubicBezTo>
                  <a:pt x="9997082" y="865199"/>
                  <a:pt x="9990930" y="865397"/>
                  <a:pt x="9981009" y="865000"/>
                </a:cubicBezTo>
                <a:lnTo>
                  <a:pt x="9969103" y="865000"/>
                </a:lnTo>
                <a:cubicBezTo>
                  <a:pt x="9964340" y="863413"/>
                  <a:pt x="9960570" y="865397"/>
                  <a:pt x="9957792" y="870953"/>
                </a:cubicBezTo>
                <a:cubicBezTo>
                  <a:pt x="9955411" y="875716"/>
                  <a:pt x="9954220" y="882066"/>
                  <a:pt x="9954220" y="890003"/>
                </a:cubicBezTo>
                <a:cubicBezTo>
                  <a:pt x="9954220" y="897544"/>
                  <a:pt x="9955411" y="903894"/>
                  <a:pt x="9957792" y="909053"/>
                </a:cubicBezTo>
                <a:cubicBezTo>
                  <a:pt x="9960570" y="914610"/>
                  <a:pt x="9964340" y="916991"/>
                  <a:pt x="9969103" y="916197"/>
                </a:cubicBezTo>
                <a:cubicBezTo>
                  <a:pt x="9996884" y="915006"/>
                  <a:pt x="10020696" y="914610"/>
                  <a:pt x="10040540" y="915006"/>
                </a:cubicBezTo>
                <a:cubicBezTo>
                  <a:pt x="10062368" y="915006"/>
                  <a:pt x="10080426" y="915800"/>
                  <a:pt x="10094714" y="917388"/>
                </a:cubicBezTo>
                <a:cubicBezTo>
                  <a:pt x="10100667" y="918181"/>
                  <a:pt x="10105429" y="915602"/>
                  <a:pt x="10109001" y="909649"/>
                </a:cubicBezTo>
                <a:cubicBezTo>
                  <a:pt x="10112573" y="904886"/>
                  <a:pt x="10114359" y="898735"/>
                  <a:pt x="10114359" y="891194"/>
                </a:cubicBezTo>
                <a:cubicBezTo>
                  <a:pt x="10114359" y="883257"/>
                  <a:pt x="10112573" y="876906"/>
                  <a:pt x="10109001" y="872144"/>
                </a:cubicBezTo>
                <a:cubicBezTo>
                  <a:pt x="10105429" y="866191"/>
                  <a:pt x="10100667" y="863810"/>
                  <a:pt x="10094714" y="865000"/>
                </a:cubicBezTo>
                <a:cubicBezTo>
                  <a:pt x="10085983" y="866191"/>
                  <a:pt x="10078839" y="866389"/>
                  <a:pt x="10073282" y="865596"/>
                </a:cubicBezTo>
                <a:cubicBezTo>
                  <a:pt x="10064552" y="864405"/>
                  <a:pt x="10060186" y="860833"/>
                  <a:pt x="10060186" y="854880"/>
                </a:cubicBezTo>
                <a:lnTo>
                  <a:pt x="10060186" y="591157"/>
                </a:lnTo>
                <a:lnTo>
                  <a:pt x="10166151" y="817971"/>
                </a:lnTo>
                <a:lnTo>
                  <a:pt x="10207228" y="903100"/>
                </a:lnTo>
                <a:cubicBezTo>
                  <a:pt x="10211196" y="911435"/>
                  <a:pt x="10217149" y="917785"/>
                  <a:pt x="10225087" y="922150"/>
                </a:cubicBezTo>
                <a:cubicBezTo>
                  <a:pt x="10232627" y="926119"/>
                  <a:pt x="10240169" y="927508"/>
                  <a:pt x="10247709" y="926317"/>
                </a:cubicBezTo>
                <a:cubicBezTo>
                  <a:pt x="10256043" y="924730"/>
                  <a:pt x="10262592" y="920563"/>
                  <a:pt x="10267354" y="913816"/>
                </a:cubicBezTo>
                <a:cubicBezTo>
                  <a:pt x="10273307" y="905878"/>
                  <a:pt x="10276284" y="895560"/>
                  <a:pt x="10276284" y="882860"/>
                </a:cubicBezTo>
                <a:lnTo>
                  <a:pt x="10276284" y="539960"/>
                </a:lnTo>
                <a:cubicBezTo>
                  <a:pt x="10276284" y="535197"/>
                  <a:pt x="10278269" y="532221"/>
                  <a:pt x="10282237" y="531030"/>
                </a:cubicBezTo>
                <a:cubicBezTo>
                  <a:pt x="10284618" y="530236"/>
                  <a:pt x="10289580" y="529839"/>
                  <a:pt x="10297120" y="529839"/>
                </a:cubicBezTo>
                <a:lnTo>
                  <a:pt x="10303668" y="530435"/>
                </a:lnTo>
                <a:cubicBezTo>
                  <a:pt x="10308827" y="530832"/>
                  <a:pt x="10312995" y="528252"/>
                  <a:pt x="10316170" y="522696"/>
                </a:cubicBezTo>
                <a:cubicBezTo>
                  <a:pt x="10319345" y="517933"/>
                  <a:pt x="10320932" y="511782"/>
                  <a:pt x="10320932" y="504241"/>
                </a:cubicBezTo>
                <a:cubicBezTo>
                  <a:pt x="10320932" y="496700"/>
                  <a:pt x="10319345" y="490549"/>
                  <a:pt x="10316170" y="485786"/>
                </a:cubicBezTo>
                <a:cubicBezTo>
                  <a:pt x="10312995" y="480230"/>
                  <a:pt x="10308827" y="478047"/>
                  <a:pt x="10303668" y="479238"/>
                </a:cubicBezTo>
                <a:cubicBezTo>
                  <a:pt x="10281046" y="480825"/>
                  <a:pt x="10258821" y="481619"/>
                  <a:pt x="10236993" y="481619"/>
                </a:cubicBezTo>
                <a:cubicBezTo>
                  <a:pt x="10214768" y="481619"/>
                  <a:pt x="10198099" y="480825"/>
                  <a:pt x="10186987" y="479238"/>
                </a:cubicBezTo>
                <a:cubicBezTo>
                  <a:pt x="10180637" y="478047"/>
                  <a:pt x="10175676" y="480031"/>
                  <a:pt x="10172104" y="485191"/>
                </a:cubicBezTo>
                <a:cubicBezTo>
                  <a:pt x="10168929" y="489953"/>
                  <a:pt x="10167342" y="496105"/>
                  <a:pt x="10167342" y="503646"/>
                </a:cubicBezTo>
                <a:cubicBezTo>
                  <a:pt x="10167342" y="510789"/>
                  <a:pt x="10168929" y="516941"/>
                  <a:pt x="10172104" y="522100"/>
                </a:cubicBezTo>
                <a:cubicBezTo>
                  <a:pt x="10175676" y="527656"/>
                  <a:pt x="10180637" y="530435"/>
                  <a:pt x="10186987" y="530435"/>
                </a:cubicBezTo>
                <a:cubicBezTo>
                  <a:pt x="10195718" y="528847"/>
                  <a:pt x="10203061" y="528649"/>
                  <a:pt x="10209014" y="529839"/>
                </a:cubicBezTo>
                <a:cubicBezTo>
                  <a:pt x="10217348" y="531030"/>
                  <a:pt x="10221515" y="534403"/>
                  <a:pt x="10221515" y="539960"/>
                </a:cubicBezTo>
                <a:lnTo>
                  <a:pt x="10221515" y="809041"/>
                </a:lnTo>
                <a:lnTo>
                  <a:pt x="10111382" y="575083"/>
                </a:lnTo>
                <a:lnTo>
                  <a:pt x="10074473" y="496502"/>
                </a:lnTo>
                <a:cubicBezTo>
                  <a:pt x="10071298" y="489358"/>
                  <a:pt x="10068719" y="484596"/>
                  <a:pt x="10066734" y="482214"/>
                </a:cubicBezTo>
                <a:cubicBezTo>
                  <a:pt x="10064750" y="480627"/>
                  <a:pt x="10062418" y="479585"/>
                  <a:pt x="10059739" y="479089"/>
                </a:cubicBezTo>
                <a:close/>
                <a:moveTo>
                  <a:pt x="2182416" y="479089"/>
                </a:moveTo>
                <a:cubicBezTo>
                  <a:pt x="2186781" y="478394"/>
                  <a:pt x="2192338" y="478444"/>
                  <a:pt x="2199084" y="479238"/>
                </a:cubicBezTo>
                <a:cubicBezTo>
                  <a:pt x="2230834" y="480428"/>
                  <a:pt x="2270324" y="481024"/>
                  <a:pt x="2317552" y="481024"/>
                </a:cubicBezTo>
                <a:cubicBezTo>
                  <a:pt x="2364780" y="481024"/>
                  <a:pt x="2409825" y="480428"/>
                  <a:pt x="2452687" y="479238"/>
                </a:cubicBezTo>
                <a:cubicBezTo>
                  <a:pt x="2464197" y="478444"/>
                  <a:pt x="2471737" y="479436"/>
                  <a:pt x="2475310" y="482214"/>
                </a:cubicBezTo>
                <a:cubicBezTo>
                  <a:pt x="2480072" y="485389"/>
                  <a:pt x="2482057" y="493128"/>
                  <a:pt x="2481263" y="505432"/>
                </a:cubicBezTo>
                <a:cubicBezTo>
                  <a:pt x="2481263" y="530832"/>
                  <a:pt x="2481660" y="556033"/>
                  <a:pt x="2482453" y="581036"/>
                </a:cubicBezTo>
                <a:cubicBezTo>
                  <a:pt x="2483644" y="610802"/>
                  <a:pt x="2485629" y="636202"/>
                  <a:pt x="2488406" y="657236"/>
                </a:cubicBezTo>
                <a:cubicBezTo>
                  <a:pt x="2489597" y="665571"/>
                  <a:pt x="2487017" y="672119"/>
                  <a:pt x="2480667" y="676881"/>
                </a:cubicBezTo>
                <a:cubicBezTo>
                  <a:pt x="2474714" y="681644"/>
                  <a:pt x="2467372" y="684025"/>
                  <a:pt x="2458641" y="684025"/>
                </a:cubicBezTo>
                <a:cubicBezTo>
                  <a:pt x="2449909" y="684025"/>
                  <a:pt x="2442766" y="681644"/>
                  <a:pt x="2437209" y="676881"/>
                </a:cubicBezTo>
                <a:cubicBezTo>
                  <a:pt x="2430860" y="672119"/>
                  <a:pt x="2428479" y="665571"/>
                  <a:pt x="2430066" y="657236"/>
                </a:cubicBezTo>
                <a:cubicBezTo>
                  <a:pt x="2430860" y="645727"/>
                  <a:pt x="2431455" y="632828"/>
                  <a:pt x="2431852" y="618541"/>
                </a:cubicBezTo>
                <a:cubicBezTo>
                  <a:pt x="2432249" y="601475"/>
                  <a:pt x="2432050" y="585600"/>
                  <a:pt x="2431256" y="570916"/>
                </a:cubicBezTo>
                <a:cubicBezTo>
                  <a:pt x="2430066" y="554247"/>
                  <a:pt x="2425898" y="543135"/>
                  <a:pt x="2418754" y="537578"/>
                </a:cubicBezTo>
                <a:cubicBezTo>
                  <a:pt x="2413199" y="533213"/>
                  <a:pt x="2403078" y="531030"/>
                  <a:pt x="2388394" y="531030"/>
                </a:cubicBezTo>
                <a:cubicBezTo>
                  <a:pt x="2373313" y="531030"/>
                  <a:pt x="2363390" y="532419"/>
                  <a:pt x="2358628" y="535197"/>
                </a:cubicBezTo>
                <a:cubicBezTo>
                  <a:pt x="2353866" y="538372"/>
                  <a:pt x="2351484" y="544524"/>
                  <a:pt x="2351484" y="553652"/>
                </a:cubicBezTo>
                <a:lnTo>
                  <a:pt x="2351484" y="855475"/>
                </a:lnTo>
                <a:cubicBezTo>
                  <a:pt x="2351484" y="863016"/>
                  <a:pt x="2354659" y="867381"/>
                  <a:pt x="2361009" y="868572"/>
                </a:cubicBezTo>
                <a:cubicBezTo>
                  <a:pt x="2365375" y="869366"/>
                  <a:pt x="2375297" y="868374"/>
                  <a:pt x="2390775" y="865596"/>
                </a:cubicBezTo>
                <a:lnTo>
                  <a:pt x="2400300" y="864405"/>
                </a:lnTo>
                <a:cubicBezTo>
                  <a:pt x="2408634" y="862421"/>
                  <a:pt x="2415381" y="864207"/>
                  <a:pt x="2420541" y="869763"/>
                </a:cubicBezTo>
                <a:cubicBezTo>
                  <a:pt x="2425303" y="874922"/>
                  <a:pt x="2427684" y="881471"/>
                  <a:pt x="2427684" y="889408"/>
                </a:cubicBezTo>
                <a:cubicBezTo>
                  <a:pt x="2427684" y="897346"/>
                  <a:pt x="2425303" y="903894"/>
                  <a:pt x="2420541" y="909053"/>
                </a:cubicBezTo>
                <a:cubicBezTo>
                  <a:pt x="2415381" y="914610"/>
                  <a:pt x="2408634" y="916792"/>
                  <a:pt x="2400300" y="915602"/>
                </a:cubicBezTo>
                <a:cubicBezTo>
                  <a:pt x="2380059" y="914808"/>
                  <a:pt x="2353866" y="914411"/>
                  <a:pt x="2321718" y="914411"/>
                </a:cubicBezTo>
                <a:cubicBezTo>
                  <a:pt x="2289969" y="914411"/>
                  <a:pt x="2263775" y="914808"/>
                  <a:pt x="2243138" y="915602"/>
                </a:cubicBezTo>
                <a:cubicBezTo>
                  <a:pt x="2235994" y="915999"/>
                  <a:pt x="2230239" y="913221"/>
                  <a:pt x="2225874" y="907267"/>
                </a:cubicBezTo>
                <a:cubicBezTo>
                  <a:pt x="2222302" y="902505"/>
                  <a:pt x="2220516" y="896353"/>
                  <a:pt x="2220516" y="888813"/>
                </a:cubicBezTo>
                <a:cubicBezTo>
                  <a:pt x="2220516" y="881272"/>
                  <a:pt x="2222302" y="875121"/>
                  <a:pt x="2225874" y="870358"/>
                </a:cubicBezTo>
                <a:cubicBezTo>
                  <a:pt x="2230239" y="864802"/>
                  <a:pt x="2235994" y="862817"/>
                  <a:pt x="2243138" y="864405"/>
                </a:cubicBezTo>
                <a:cubicBezTo>
                  <a:pt x="2258616" y="867580"/>
                  <a:pt x="2270324" y="868969"/>
                  <a:pt x="2278261" y="868572"/>
                </a:cubicBezTo>
                <a:cubicBezTo>
                  <a:pt x="2290167" y="868175"/>
                  <a:pt x="2296120" y="863810"/>
                  <a:pt x="2296120" y="855475"/>
                </a:cubicBezTo>
                <a:lnTo>
                  <a:pt x="2296120" y="553652"/>
                </a:lnTo>
                <a:cubicBezTo>
                  <a:pt x="2296120" y="544524"/>
                  <a:pt x="2293541" y="538372"/>
                  <a:pt x="2288381" y="535197"/>
                </a:cubicBezTo>
                <a:cubicBezTo>
                  <a:pt x="2283222" y="532419"/>
                  <a:pt x="2273300" y="531030"/>
                  <a:pt x="2258616" y="531030"/>
                </a:cubicBezTo>
                <a:cubicBezTo>
                  <a:pt x="2241550" y="531030"/>
                  <a:pt x="2230239" y="533213"/>
                  <a:pt x="2224683" y="537578"/>
                </a:cubicBezTo>
                <a:cubicBezTo>
                  <a:pt x="2218730" y="542341"/>
                  <a:pt x="2214960" y="553453"/>
                  <a:pt x="2213372" y="570916"/>
                </a:cubicBezTo>
                <a:cubicBezTo>
                  <a:pt x="2212181" y="582822"/>
                  <a:pt x="2211586" y="594927"/>
                  <a:pt x="2211586" y="607230"/>
                </a:cubicBezTo>
                <a:cubicBezTo>
                  <a:pt x="2211586" y="614771"/>
                  <a:pt x="2211785" y="624891"/>
                  <a:pt x="2212181" y="637591"/>
                </a:cubicBezTo>
                <a:lnTo>
                  <a:pt x="2213372" y="657236"/>
                </a:lnTo>
                <a:cubicBezTo>
                  <a:pt x="2214562" y="665571"/>
                  <a:pt x="2212380" y="672119"/>
                  <a:pt x="2206824" y="676881"/>
                </a:cubicBezTo>
                <a:cubicBezTo>
                  <a:pt x="2201664" y="681644"/>
                  <a:pt x="2194917" y="684025"/>
                  <a:pt x="2186583" y="684025"/>
                </a:cubicBezTo>
                <a:cubicBezTo>
                  <a:pt x="2178646" y="684025"/>
                  <a:pt x="2172097" y="681644"/>
                  <a:pt x="2166938" y="676881"/>
                </a:cubicBezTo>
                <a:cubicBezTo>
                  <a:pt x="2160984" y="672119"/>
                  <a:pt x="2158802" y="665571"/>
                  <a:pt x="2160389" y="657236"/>
                </a:cubicBezTo>
                <a:cubicBezTo>
                  <a:pt x="2163167" y="631439"/>
                  <a:pt x="2165350" y="601277"/>
                  <a:pt x="2166938" y="566749"/>
                </a:cubicBezTo>
                <a:cubicBezTo>
                  <a:pt x="2168128" y="541349"/>
                  <a:pt x="2168724" y="520910"/>
                  <a:pt x="2168724" y="505432"/>
                </a:cubicBezTo>
                <a:cubicBezTo>
                  <a:pt x="2168327" y="493922"/>
                  <a:pt x="2169716" y="486580"/>
                  <a:pt x="2172891" y="483405"/>
                </a:cubicBezTo>
                <a:cubicBezTo>
                  <a:pt x="2174875" y="481222"/>
                  <a:pt x="2178050" y="479783"/>
                  <a:pt x="2182416" y="479089"/>
                </a:cubicBezTo>
                <a:close/>
                <a:moveTo>
                  <a:pt x="1591866" y="479089"/>
                </a:moveTo>
                <a:cubicBezTo>
                  <a:pt x="1596231" y="478394"/>
                  <a:pt x="1601788" y="478444"/>
                  <a:pt x="1608535" y="479238"/>
                </a:cubicBezTo>
                <a:cubicBezTo>
                  <a:pt x="1640284" y="480428"/>
                  <a:pt x="1679774" y="481024"/>
                  <a:pt x="1727002" y="481024"/>
                </a:cubicBezTo>
                <a:cubicBezTo>
                  <a:pt x="1774230" y="481024"/>
                  <a:pt x="1819275" y="480428"/>
                  <a:pt x="1862138" y="479238"/>
                </a:cubicBezTo>
                <a:cubicBezTo>
                  <a:pt x="1873647" y="478444"/>
                  <a:pt x="1881188" y="479436"/>
                  <a:pt x="1884759" y="482214"/>
                </a:cubicBezTo>
                <a:cubicBezTo>
                  <a:pt x="1889522" y="485389"/>
                  <a:pt x="1891506" y="493128"/>
                  <a:pt x="1890713" y="505432"/>
                </a:cubicBezTo>
                <a:cubicBezTo>
                  <a:pt x="1890713" y="530832"/>
                  <a:pt x="1891110" y="556033"/>
                  <a:pt x="1891903" y="581036"/>
                </a:cubicBezTo>
                <a:cubicBezTo>
                  <a:pt x="1893094" y="610802"/>
                  <a:pt x="1895078" y="636202"/>
                  <a:pt x="1897857" y="657236"/>
                </a:cubicBezTo>
                <a:cubicBezTo>
                  <a:pt x="1899047" y="665571"/>
                  <a:pt x="1896467" y="672119"/>
                  <a:pt x="1890117" y="676881"/>
                </a:cubicBezTo>
                <a:cubicBezTo>
                  <a:pt x="1884164" y="681644"/>
                  <a:pt x="1876822" y="684025"/>
                  <a:pt x="1868091" y="684025"/>
                </a:cubicBezTo>
                <a:cubicBezTo>
                  <a:pt x="1859360" y="684025"/>
                  <a:pt x="1852216" y="681644"/>
                  <a:pt x="1846659" y="676881"/>
                </a:cubicBezTo>
                <a:cubicBezTo>
                  <a:pt x="1840310" y="672119"/>
                  <a:pt x="1837928" y="665571"/>
                  <a:pt x="1839516" y="657236"/>
                </a:cubicBezTo>
                <a:cubicBezTo>
                  <a:pt x="1840310" y="645727"/>
                  <a:pt x="1840905" y="632828"/>
                  <a:pt x="1841302" y="618541"/>
                </a:cubicBezTo>
                <a:cubicBezTo>
                  <a:pt x="1841699" y="601475"/>
                  <a:pt x="1841500" y="585600"/>
                  <a:pt x="1840706" y="570916"/>
                </a:cubicBezTo>
                <a:cubicBezTo>
                  <a:pt x="1839516" y="554247"/>
                  <a:pt x="1835349" y="543135"/>
                  <a:pt x="1828205" y="537578"/>
                </a:cubicBezTo>
                <a:cubicBezTo>
                  <a:pt x="1822649" y="533213"/>
                  <a:pt x="1812528" y="531030"/>
                  <a:pt x="1797844" y="531030"/>
                </a:cubicBezTo>
                <a:cubicBezTo>
                  <a:pt x="1782763" y="531030"/>
                  <a:pt x="1772841" y="532419"/>
                  <a:pt x="1768078" y="535197"/>
                </a:cubicBezTo>
                <a:cubicBezTo>
                  <a:pt x="1763316" y="538372"/>
                  <a:pt x="1760935" y="544524"/>
                  <a:pt x="1760935" y="553652"/>
                </a:cubicBezTo>
                <a:lnTo>
                  <a:pt x="1760935" y="855475"/>
                </a:lnTo>
                <a:cubicBezTo>
                  <a:pt x="1760935" y="863016"/>
                  <a:pt x="1764110" y="867381"/>
                  <a:pt x="1770459" y="868572"/>
                </a:cubicBezTo>
                <a:cubicBezTo>
                  <a:pt x="1774825" y="869366"/>
                  <a:pt x="1784747" y="868374"/>
                  <a:pt x="1800225" y="865596"/>
                </a:cubicBezTo>
                <a:lnTo>
                  <a:pt x="1809750" y="864405"/>
                </a:lnTo>
                <a:cubicBezTo>
                  <a:pt x="1818085" y="862421"/>
                  <a:pt x="1824831" y="864207"/>
                  <a:pt x="1829991" y="869763"/>
                </a:cubicBezTo>
                <a:cubicBezTo>
                  <a:pt x="1834753" y="874922"/>
                  <a:pt x="1837135" y="881471"/>
                  <a:pt x="1837135" y="889408"/>
                </a:cubicBezTo>
                <a:cubicBezTo>
                  <a:pt x="1837135" y="897346"/>
                  <a:pt x="1834753" y="903894"/>
                  <a:pt x="1829991" y="909053"/>
                </a:cubicBezTo>
                <a:cubicBezTo>
                  <a:pt x="1824831" y="914610"/>
                  <a:pt x="1818085" y="916792"/>
                  <a:pt x="1809750" y="915602"/>
                </a:cubicBezTo>
                <a:cubicBezTo>
                  <a:pt x="1789510" y="914808"/>
                  <a:pt x="1763316" y="914411"/>
                  <a:pt x="1731169" y="914411"/>
                </a:cubicBezTo>
                <a:cubicBezTo>
                  <a:pt x="1699419" y="914411"/>
                  <a:pt x="1673225" y="914808"/>
                  <a:pt x="1652588" y="915602"/>
                </a:cubicBezTo>
                <a:cubicBezTo>
                  <a:pt x="1645444" y="915999"/>
                  <a:pt x="1639689" y="913221"/>
                  <a:pt x="1635324" y="907267"/>
                </a:cubicBezTo>
                <a:cubicBezTo>
                  <a:pt x="1631752" y="902505"/>
                  <a:pt x="1629966" y="896353"/>
                  <a:pt x="1629966" y="888813"/>
                </a:cubicBezTo>
                <a:cubicBezTo>
                  <a:pt x="1629966" y="881272"/>
                  <a:pt x="1631752" y="875121"/>
                  <a:pt x="1635324" y="870358"/>
                </a:cubicBezTo>
                <a:cubicBezTo>
                  <a:pt x="1639689" y="864802"/>
                  <a:pt x="1645444" y="862817"/>
                  <a:pt x="1652588" y="864405"/>
                </a:cubicBezTo>
                <a:cubicBezTo>
                  <a:pt x="1668066" y="867580"/>
                  <a:pt x="1679774" y="868969"/>
                  <a:pt x="1687711" y="868572"/>
                </a:cubicBezTo>
                <a:cubicBezTo>
                  <a:pt x="1699617" y="868175"/>
                  <a:pt x="1705571" y="863810"/>
                  <a:pt x="1705571" y="855475"/>
                </a:cubicBezTo>
                <a:lnTo>
                  <a:pt x="1705571" y="553652"/>
                </a:lnTo>
                <a:cubicBezTo>
                  <a:pt x="1705571" y="544524"/>
                  <a:pt x="1702991" y="538372"/>
                  <a:pt x="1697831" y="535197"/>
                </a:cubicBezTo>
                <a:cubicBezTo>
                  <a:pt x="1692672" y="532419"/>
                  <a:pt x="1682750" y="531030"/>
                  <a:pt x="1668066" y="531030"/>
                </a:cubicBezTo>
                <a:cubicBezTo>
                  <a:pt x="1651000" y="531030"/>
                  <a:pt x="1639689" y="533213"/>
                  <a:pt x="1634133" y="537578"/>
                </a:cubicBezTo>
                <a:cubicBezTo>
                  <a:pt x="1628180" y="542341"/>
                  <a:pt x="1624410" y="553453"/>
                  <a:pt x="1622822" y="570916"/>
                </a:cubicBezTo>
                <a:cubicBezTo>
                  <a:pt x="1621631" y="582822"/>
                  <a:pt x="1621036" y="594927"/>
                  <a:pt x="1621036" y="607230"/>
                </a:cubicBezTo>
                <a:cubicBezTo>
                  <a:pt x="1621036" y="614771"/>
                  <a:pt x="1621234" y="624891"/>
                  <a:pt x="1621631" y="637591"/>
                </a:cubicBezTo>
                <a:lnTo>
                  <a:pt x="1622822" y="657236"/>
                </a:lnTo>
                <a:cubicBezTo>
                  <a:pt x="1624013" y="665571"/>
                  <a:pt x="1621830" y="672119"/>
                  <a:pt x="1616274" y="676881"/>
                </a:cubicBezTo>
                <a:cubicBezTo>
                  <a:pt x="1611114" y="681644"/>
                  <a:pt x="1604367" y="684025"/>
                  <a:pt x="1596033" y="684025"/>
                </a:cubicBezTo>
                <a:cubicBezTo>
                  <a:pt x="1588096" y="684025"/>
                  <a:pt x="1581547" y="681644"/>
                  <a:pt x="1576388" y="676881"/>
                </a:cubicBezTo>
                <a:cubicBezTo>
                  <a:pt x="1570435" y="672119"/>
                  <a:pt x="1568252" y="665571"/>
                  <a:pt x="1569839" y="657236"/>
                </a:cubicBezTo>
                <a:cubicBezTo>
                  <a:pt x="1572617" y="631439"/>
                  <a:pt x="1574800" y="601277"/>
                  <a:pt x="1576388" y="566749"/>
                </a:cubicBezTo>
                <a:cubicBezTo>
                  <a:pt x="1577578" y="541349"/>
                  <a:pt x="1578174" y="520910"/>
                  <a:pt x="1578174" y="505432"/>
                </a:cubicBezTo>
                <a:cubicBezTo>
                  <a:pt x="1577777" y="493922"/>
                  <a:pt x="1579166" y="486580"/>
                  <a:pt x="1582341" y="483405"/>
                </a:cubicBezTo>
                <a:cubicBezTo>
                  <a:pt x="1584325" y="481222"/>
                  <a:pt x="1587500" y="479783"/>
                  <a:pt x="1591866" y="479089"/>
                </a:cubicBezTo>
                <a:close/>
                <a:moveTo>
                  <a:pt x="9285089" y="478642"/>
                </a:moveTo>
                <a:cubicBezTo>
                  <a:pt x="9276754" y="477452"/>
                  <a:pt x="9270206" y="479635"/>
                  <a:pt x="9265443" y="485191"/>
                </a:cubicBezTo>
                <a:cubicBezTo>
                  <a:pt x="9261474" y="490350"/>
                  <a:pt x="9259490" y="496700"/>
                  <a:pt x="9259490" y="504241"/>
                </a:cubicBezTo>
                <a:cubicBezTo>
                  <a:pt x="9259490" y="512178"/>
                  <a:pt x="9261474" y="518528"/>
                  <a:pt x="9265443" y="523291"/>
                </a:cubicBezTo>
                <a:cubicBezTo>
                  <a:pt x="9270206" y="528847"/>
                  <a:pt x="9276754" y="531030"/>
                  <a:pt x="9285089" y="529839"/>
                </a:cubicBezTo>
                <a:lnTo>
                  <a:pt x="9295209" y="529244"/>
                </a:lnTo>
                <a:cubicBezTo>
                  <a:pt x="9308306" y="528847"/>
                  <a:pt x="9317434" y="529244"/>
                  <a:pt x="9322593" y="530435"/>
                </a:cubicBezTo>
                <a:cubicBezTo>
                  <a:pt x="9332118" y="531625"/>
                  <a:pt x="9336881" y="534999"/>
                  <a:pt x="9336881" y="540555"/>
                </a:cubicBezTo>
                <a:lnTo>
                  <a:pt x="9336881" y="857261"/>
                </a:lnTo>
                <a:cubicBezTo>
                  <a:pt x="9336881" y="864008"/>
                  <a:pt x="9330332" y="867778"/>
                  <a:pt x="9317236" y="868572"/>
                </a:cubicBezTo>
                <a:cubicBezTo>
                  <a:pt x="9308108" y="868969"/>
                  <a:pt x="9297392" y="867977"/>
                  <a:pt x="9285089" y="865596"/>
                </a:cubicBezTo>
                <a:cubicBezTo>
                  <a:pt x="9276754" y="864405"/>
                  <a:pt x="9270206" y="866588"/>
                  <a:pt x="9265443" y="872144"/>
                </a:cubicBezTo>
                <a:cubicBezTo>
                  <a:pt x="9261474" y="876906"/>
                  <a:pt x="9259490" y="883257"/>
                  <a:pt x="9259490" y="891194"/>
                </a:cubicBezTo>
                <a:cubicBezTo>
                  <a:pt x="9259490" y="898735"/>
                  <a:pt x="9261474" y="905085"/>
                  <a:pt x="9265443" y="910244"/>
                </a:cubicBezTo>
                <a:cubicBezTo>
                  <a:pt x="9270206" y="915800"/>
                  <a:pt x="9276754" y="917983"/>
                  <a:pt x="9285089" y="916792"/>
                </a:cubicBezTo>
                <a:cubicBezTo>
                  <a:pt x="9312076" y="915205"/>
                  <a:pt x="9339857" y="914411"/>
                  <a:pt x="9368432" y="914411"/>
                </a:cubicBezTo>
                <a:cubicBezTo>
                  <a:pt x="9397404" y="914411"/>
                  <a:pt x="9421812" y="915205"/>
                  <a:pt x="9441656" y="916792"/>
                </a:cubicBezTo>
                <a:cubicBezTo>
                  <a:pt x="9450387" y="917983"/>
                  <a:pt x="9457332" y="915800"/>
                  <a:pt x="9462492" y="910244"/>
                </a:cubicBezTo>
                <a:cubicBezTo>
                  <a:pt x="9467254" y="905085"/>
                  <a:pt x="9469636" y="898735"/>
                  <a:pt x="9469636" y="891194"/>
                </a:cubicBezTo>
                <a:cubicBezTo>
                  <a:pt x="9469636" y="883257"/>
                  <a:pt x="9467254" y="876906"/>
                  <a:pt x="9462492" y="872144"/>
                </a:cubicBezTo>
                <a:cubicBezTo>
                  <a:pt x="9457332" y="866588"/>
                  <a:pt x="9450387" y="864405"/>
                  <a:pt x="9441656" y="865596"/>
                </a:cubicBezTo>
                <a:cubicBezTo>
                  <a:pt x="9428162" y="867977"/>
                  <a:pt x="9417446" y="868969"/>
                  <a:pt x="9409509" y="868572"/>
                </a:cubicBezTo>
                <a:cubicBezTo>
                  <a:pt x="9398000" y="867778"/>
                  <a:pt x="9392245" y="864008"/>
                  <a:pt x="9392245" y="857261"/>
                </a:cubicBezTo>
                <a:lnTo>
                  <a:pt x="9392245" y="540555"/>
                </a:lnTo>
                <a:cubicBezTo>
                  <a:pt x="9392245" y="534999"/>
                  <a:pt x="9395420" y="531625"/>
                  <a:pt x="9401770" y="530435"/>
                </a:cubicBezTo>
                <a:cubicBezTo>
                  <a:pt x="9405739" y="529244"/>
                  <a:pt x="9414271" y="528847"/>
                  <a:pt x="9427368" y="529244"/>
                </a:cubicBezTo>
                <a:lnTo>
                  <a:pt x="9441656" y="529839"/>
                </a:lnTo>
                <a:cubicBezTo>
                  <a:pt x="9450387" y="531030"/>
                  <a:pt x="9457332" y="528847"/>
                  <a:pt x="9462492" y="523291"/>
                </a:cubicBezTo>
                <a:cubicBezTo>
                  <a:pt x="9467254" y="518528"/>
                  <a:pt x="9469636" y="512178"/>
                  <a:pt x="9469636" y="504241"/>
                </a:cubicBezTo>
                <a:cubicBezTo>
                  <a:pt x="9469636" y="496700"/>
                  <a:pt x="9467254" y="490350"/>
                  <a:pt x="9462492" y="485191"/>
                </a:cubicBezTo>
                <a:cubicBezTo>
                  <a:pt x="9457332" y="479635"/>
                  <a:pt x="9450387" y="477452"/>
                  <a:pt x="9441656" y="478642"/>
                </a:cubicBezTo>
                <a:cubicBezTo>
                  <a:pt x="9418637" y="480230"/>
                  <a:pt x="9392245" y="481024"/>
                  <a:pt x="9362479" y="481024"/>
                </a:cubicBezTo>
                <a:cubicBezTo>
                  <a:pt x="9332317" y="481024"/>
                  <a:pt x="9306520" y="480230"/>
                  <a:pt x="9285089" y="478642"/>
                </a:cubicBezTo>
                <a:close/>
                <a:moveTo>
                  <a:pt x="8570714" y="478642"/>
                </a:moveTo>
                <a:cubicBezTo>
                  <a:pt x="8562379" y="477452"/>
                  <a:pt x="8555831" y="479635"/>
                  <a:pt x="8551068" y="485191"/>
                </a:cubicBezTo>
                <a:cubicBezTo>
                  <a:pt x="8547099" y="490350"/>
                  <a:pt x="8545115" y="496700"/>
                  <a:pt x="8545115" y="504241"/>
                </a:cubicBezTo>
                <a:cubicBezTo>
                  <a:pt x="8545115" y="512178"/>
                  <a:pt x="8547099" y="518528"/>
                  <a:pt x="8551068" y="523291"/>
                </a:cubicBezTo>
                <a:cubicBezTo>
                  <a:pt x="8555831" y="528847"/>
                  <a:pt x="8562379" y="531030"/>
                  <a:pt x="8570714" y="529839"/>
                </a:cubicBezTo>
                <a:lnTo>
                  <a:pt x="8580834" y="529244"/>
                </a:lnTo>
                <a:cubicBezTo>
                  <a:pt x="8593931" y="528847"/>
                  <a:pt x="8603059" y="529244"/>
                  <a:pt x="8608218" y="530435"/>
                </a:cubicBezTo>
                <a:cubicBezTo>
                  <a:pt x="8617743" y="531625"/>
                  <a:pt x="8622506" y="534999"/>
                  <a:pt x="8622506" y="540555"/>
                </a:cubicBezTo>
                <a:lnTo>
                  <a:pt x="8622506" y="857261"/>
                </a:lnTo>
                <a:cubicBezTo>
                  <a:pt x="8622506" y="864008"/>
                  <a:pt x="8615957" y="867778"/>
                  <a:pt x="8602861" y="868572"/>
                </a:cubicBezTo>
                <a:cubicBezTo>
                  <a:pt x="8593733" y="868969"/>
                  <a:pt x="8583017" y="867977"/>
                  <a:pt x="8570714" y="865596"/>
                </a:cubicBezTo>
                <a:cubicBezTo>
                  <a:pt x="8562379" y="864405"/>
                  <a:pt x="8555831" y="866588"/>
                  <a:pt x="8551068" y="872144"/>
                </a:cubicBezTo>
                <a:cubicBezTo>
                  <a:pt x="8547099" y="876906"/>
                  <a:pt x="8545115" y="883257"/>
                  <a:pt x="8545115" y="891194"/>
                </a:cubicBezTo>
                <a:cubicBezTo>
                  <a:pt x="8545115" y="898735"/>
                  <a:pt x="8547099" y="905085"/>
                  <a:pt x="8551068" y="910244"/>
                </a:cubicBezTo>
                <a:cubicBezTo>
                  <a:pt x="8555831" y="915800"/>
                  <a:pt x="8562379" y="917983"/>
                  <a:pt x="8570714" y="916792"/>
                </a:cubicBezTo>
                <a:cubicBezTo>
                  <a:pt x="8597701" y="915205"/>
                  <a:pt x="8625482" y="914411"/>
                  <a:pt x="8654057" y="914411"/>
                </a:cubicBezTo>
                <a:cubicBezTo>
                  <a:pt x="8683029" y="914411"/>
                  <a:pt x="8707437" y="915205"/>
                  <a:pt x="8727281" y="916792"/>
                </a:cubicBezTo>
                <a:cubicBezTo>
                  <a:pt x="8736012" y="917983"/>
                  <a:pt x="8742957" y="915800"/>
                  <a:pt x="8748117" y="910244"/>
                </a:cubicBezTo>
                <a:cubicBezTo>
                  <a:pt x="8752879" y="905085"/>
                  <a:pt x="8755261" y="898735"/>
                  <a:pt x="8755261" y="891194"/>
                </a:cubicBezTo>
                <a:cubicBezTo>
                  <a:pt x="8755261" y="883257"/>
                  <a:pt x="8752879" y="876906"/>
                  <a:pt x="8748117" y="872144"/>
                </a:cubicBezTo>
                <a:cubicBezTo>
                  <a:pt x="8742957" y="866588"/>
                  <a:pt x="8736012" y="864405"/>
                  <a:pt x="8727281" y="865596"/>
                </a:cubicBezTo>
                <a:cubicBezTo>
                  <a:pt x="8713787" y="867977"/>
                  <a:pt x="8703071" y="868969"/>
                  <a:pt x="8695134" y="868572"/>
                </a:cubicBezTo>
                <a:cubicBezTo>
                  <a:pt x="8683625" y="867778"/>
                  <a:pt x="8677870" y="864008"/>
                  <a:pt x="8677870" y="857261"/>
                </a:cubicBezTo>
                <a:lnTo>
                  <a:pt x="8677870" y="540555"/>
                </a:lnTo>
                <a:cubicBezTo>
                  <a:pt x="8677870" y="534999"/>
                  <a:pt x="8681045" y="531625"/>
                  <a:pt x="8687395" y="530435"/>
                </a:cubicBezTo>
                <a:cubicBezTo>
                  <a:pt x="8691364" y="529244"/>
                  <a:pt x="8699896" y="528847"/>
                  <a:pt x="8712993" y="529244"/>
                </a:cubicBezTo>
                <a:lnTo>
                  <a:pt x="8727281" y="529839"/>
                </a:lnTo>
                <a:cubicBezTo>
                  <a:pt x="8736012" y="531030"/>
                  <a:pt x="8742957" y="528847"/>
                  <a:pt x="8748117" y="523291"/>
                </a:cubicBezTo>
                <a:cubicBezTo>
                  <a:pt x="8752879" y="518528"/>
                  <a:pt x="8755261" y="512178"/>
                  <a:pt x="8755261" y="504241"/>
                </a:cubicBezTo>
                <a:cubicBezTo>
                  <a:pt x="8755261" y="496700"/>
                  <a:pt x="8752879" y="490350"/>
                  <a:pt x="8748117" y="485191"/>
                </a:cubicBezTo>
                <a:cubicBezTo>
                  <a:pt x="8742957" y="479635"/>
                  <a:pt x="8736012" y="477452"/>
                  <a:pt x="8727281" y="478642"/>
                </a:cubicBezTo>
                <a:cubicBezTo>
                  <a:pt x="8704262" y="480230"/>
                  <a:pt x="8677870" y="481024"/>
                  <a:pt x="8648104" y="481024"/>
                </a:cubicBezTo>
                <a:cubicBezTo>
                  <a:pt x="8617942" y="481024"/>
                  <a:pt x="8592145" y="480230"/>
                  <a:pt x="8570714" y="478642"/>
                </a:cubicBezTo>
                <a:close/>
                <a:moveTo>
                  <a:pt x="8178998" y="478642"/>
                </a:moveTo>
                <a:cubicBezTo>
                  <a:pt x="8173442" y="477452"/>
                  <a:pt x="8169076" y="479635"/>
                  <a:pt x="8165901" y="485191"/>
                </a:cubicBezTo>
                <a:cubicBezTo>
                  <a:pt x="8162727" y="489953"/>
                  <a:pt x="8161139" y="496105"/>
                  <a:pt x="8161139" y="503646"/>
                </a:cubicBezTo>
                <a:cubicBezTo>
                  <a:pt x="8161139" y="511186"/>
                  <a:pt x="8162727" y="517338"/>
                  <a:pt x="8165901" y="522100"/>
                </a:cubicBezTo>
                <a:cubicBezTo>
                  <a:pt x="8169076" y="527656"/>
                  <a:pt x="8173442" y="530236"/>
                  <a:pt x="8178998" y="529839"/>
                </a:cubicBezTo>
                <a:lnTo>
                  <a:pt x="8186737" y="529244"/>
                </a:lnTo>
                <a:cubicBezTo>
                  <a:pt x="8196659" y="529244"/>
                  <a:pt x="8203604" y="529641"/>
                  <a:pt x="8207573" y="530435"/>
                </a:cubicBezTo>
                <a:cubicBezTo>
                  <a:pt x="8213923" y="531625"/>
                  <a:pt x="8217098" y="534205"/>
                  <a:pt x="8217098" y="538174"/>
                </a:cubicBezTo>
                <a:lnTo>
                  <a:pt x="8217098" y="848332"/>
                </a:lnTo>
                <a:cubicBezTo>
                  <a:pt x="8217098" y="857460"/>
                  <a:pt x="8212733" y="863214"/>
                  <a:pt x="8204001" y="865596"/>
                </a:cubicBezTo>
                <a:cubicBezTo>
                  <a:pt x="8198048" y="867183"/>
                  <a:pt x="8189714" y="867183"/>
                  <a:pt x="8178998" y="865596"/>
                </a:cubicBezTo>
                <a:cubicBezTo>
                  <a:pt x="8173442" y="864405"/>
                  <a:pt x="8169076" y="866786"/>
                  <a:pt x="8165901" y="872739"/>
                </a:cubicBezTo>
                <a:cubicBezTo>
                  <a:pt x="8162727" y="877502"/>
                  <a:pt x="8161139" y="883653"/>
                  <a:pt x="8161139" y="891194"/>
                </a:cubicBezTo>
                <a:cubicBezTo>
                  <a:pt x="8161139" y="898735"/>
                  <a:pt x="8162727" y="905085"/>
                  <a:pt x="8165901" y="910244"/>
                </a:cubicBezTo>
                <a:cubicBezTo>
                  <a:pt x="8169076" y="915403"/>
                  <a:pt x="8173442" y="917586"/>
                  <a:pt x="8178998" y="916792"/>
                </a:cubicBezTo>
                <a:cubicBezTo>
                  <a:pt x="8217098" y="915602"/>
                  <a:pt x="8260159" y="915006"/>
                  <a:pt x="8308181" y="915006"/>
                </a:cubicBezTo>
                <a:cubicBezTo>
                  <a:pt x="8356599" y="915006"/>
                  <a:pt x="8398271" y="915602"/>
                  <a:pt x="8433196" y="916792"/>
                </a:cubicBezTo>
                <a:cubicBezTo>
                  <a:pt x="8449468" y="918380"/>
                  <a:pt x="8460383" y="917785"/>
                  <a:pt x="8465939" y="915006"/>
                </a:cubicBezTo>
                <a:cubicBezTo>
                  <a:pt x="8471098" y="911831"/>
                  <a:pt x="8473678" y="904688"/>
                  <a:pt x="8473678" y="893575"/>
                </a:cubicBezTo>
                <a:cubicBezTo>
                  <a:pt x="8471694" y="878891"/>
                  <a:pt x="8471495" y="856467"/>
                  <a:pt x="8473082" y="826305"/>
                </a:cubicBezTo>
                <a:cubicBezTo>
                  <a:pt x="8474273" y="805667"/>
                  <a:pt x="8476257" y="779077"/>
                  <a:pt x="8479036" y="746533"/>
                </a:cubicBezTo>
                <a:cubicBezTo>
                  <a:pt x="8479829" y="739389"/>
                  <a:pt x="8477250" y="733833"/>
                  <a:pt x="8471296" y="729864"/>
                </a:cubicBezTo>
                <a:cubicBezTo>
                  <a:pt x="8466137" y="726292"/>
                  <a:pt x="8459390" y="724506"/>
                  <a:pt x="8451056" y="724506"/>
                </a:cubicBezTo>
                <a:cubicBezTo>
                  <a:pt x="8442324" y="724506"/>
                  <a:pt x="8435181" y="726292"/>
                  <a:pt x="8429625" y="729864"/>
                </a:cubicBezTo>
                <a:cubicBezTo>
                  <a:pt x="8423274" y="733833"/>
                  <a:pt x="8420497" y="739389"/>
                  <a:pt x="8421290" y="746533"/>
                </a:cubicBezTo>
                <a:cubicBezTo>
                  <a:pt x="8422084" y="777489"/>
                  <a:pt x="8422283" y="799317"/>
                  <a:pt x="8421886" y="812017"/>
                </a:cubicBezTo>
                <a:cubicBezTo>
                  <a:pt x="8420695" y="828289"/>
                  <a:pt x="8417917" y="840196"/>
                  <a:pt x="8413551" y="847736"/>
                </a:cubicBezTo>
                <a:cubicBezTo>
                  <a:pt x="8408789" y="855277"/>
                  <a:pt x="8401050" y="860238"/>
                  <a:pt x="8390334" y="862619"/>
                </a:cubicBezTo>
                <a:cubicBezTo>
                  <a:pt x="8382000" y="864603"/>
                  <a:pt x="8367514" y="865596"/>
                  <a:pt x="8346876" y="865596"/>
                </a:cubicBezTo>
                <a:lnTo>
                  <a:pt x="8326636" y="865596"/>
                </a:lnTo>
                <a:cubicBezTo>
                  <a:pt x="8304807" y="865596"/>
                  <a:pt x="8290917" y="865000"/>
                  <a:pt x="8284964" y="863810"/>
                </a:cubicBezTo>
                <a:cubicBezTo>
                  <a:pt x="8276232" y="861428"/>
                  <a:pt x="8271867" y="856269"/>
                  <a:pt x="8271867" y="848332"/>
                </a:cubicBezTo>
                <a:lnTo>
                  <a:pt x="8271867" y="538174"/>
                </a:lnTo>
                <a:cubicBezTo>
                  <a:pt x="8271867" y="534205"/>
                  <a:pt x="8275836" y="531625"/>
                  <a:pt x="8283773" y="530435"/>
                </a:cubicBezTo>
                <a:cubicBezTo>
                  <a:pt x="8288933" y="529641"/>
                  <a:pt x="8298656" y="529244"/>
                  <a:pt x="8312943" y="529244"/>
                </a:cubicBezTo>
                <a:lnTo>
                  <a:pt x="8323659" y="529839"/>
                </a:lnTo>
                <a:cubicBezTo>
                  <a:pt x="8330803" y="530236"/>
                  <a:pt x="8336558" y="527656"/>
                  <a:pt x="8340923" y="522100"/>
                </a:cubicBezTo>
                <a:cubicBezTo>
                  <a:pt x="8344892" y="517338"/>
                  <a:pt x="8346876" y="511186"/>
                  <a:pt x="8346876" y="503646"/>
                </a:cubicBezTo>
                <a:cubicBezTo>
                  <a:pt x="8346876" y="496105"/>
                  <a:pt x="8344892" y="489953"/>
                  <a:pt x="8340923" y="485191"/>
                </a:cubicBezTo>
                <a:cubicBezTo>
                  <a:pt x="8336558" y="479635"/>
                  <a:pt x="8330803" y="477452"/>
                  <a:pt x="8323659" y="478642"/>
                </a:cubicBezTo>
                <a:cubicBezTo>
                  <a:pt x="8293100" y="480230"/>
                  <a:pt x="8265318" y="481024"/>
                  <a:pt x="8240315" y="481024"/>
                </a:cubicBezTo>
                <a:cubicBezTo>
                  <a:pt x="8214915" y="481024"/>
                  <a:pt x="8194476" y="480230"/>
                  <a:pt x="8178998" y="478642"/>
                </a:cubicBezTo>
                <a:close/>
                <a:moveTo>
                  <a:pt x="7350323" y="478642"/>
                </a:moveTo>
                <a:cubicBezTo>
                  <a:pt x="7345164" y="477849"/>
                  <a:pt x="7340997" y="480230"/>
                  <a:pt x="7337822" y="485786"/>
                </a:cubicBezTo>
                <a:cubicBezTo>
                  <a:pt x="7335440" y="490549"/>
                  <a:pt x="7334250" y="496700"/>
                  <a:pt x="7334250" y="504241"/>
                </a:cubicBezTo>
                <a:cubicBezTo>
                  <a:pt x="7334250" y="511385"/>
                  <a:pt x="7335440" y="517338"/>
                  <a:pt x="7337822" y="522100"/>
                </a:cubicBezTo>
                <a:cubicBezTo>
                  <a:pt x="7340997" y="527656"/>
                  <a:pt x="7345164" y="530236"/>
                  <a:pt x="7350323" y="529839"/>
                </a:cubicBezTo>
                <a:cubicBezTo>
                  <a:pt x="7363023" y="529046"/>
                  <a:pt x="7371953" y="529244"/>
                  <a:pt x="7377112" y="530435"/>
                </a:cubicBezTo>
                <a:cubicBezTo>
                  <a:pt x="7385050" y="532022"/>
                  <a:pt x="7389019" y="535792"/>
                  <a:pt x="7389019" y="541746"/>
                </a:cubicBezTo>
                <a:lnTo>
                  <a:pt x="7389019" y="859047"/>
                </a:lnTo>
                <a:cubicBezTo>
                  <a:pt x="7389019" y="863413"/>
                  <a:pt x="7385050" y="865992"/>
                  <a:pt x="7377112" y="866786"/>
                </a:cubicBezTo>
                <a:cubicBezTo>
                  <a:pt x="7371953" y="867183"/>
                  <a:pt x="7363023" y="866786"/>
                  <a:pt x="7350323" y="865596"/>
                </a:cubicBezTo>
                <a:cubicBezTo>
                  <a:pt x="7345164" y="864008"/>
                  <a:pt x="7340997" y="865992"/>
                  <a:pt x="7337822" y="871549"/>
                </a:cubicBezTo>
                <a:cubicBezTo>
                  <a:pt x="7335440" y="876311"/>
                  <a:pt x="7334250" y="882661"/>
                  <a:pt x="7334250" y="890599"/>
                </a:cubicBezTo>
                <a:cubicBezTo>
                  <a:pt x="7334250" y="898536"/>
                  <a:pt x="7335440" y="904886"/>
                  <a:pt x="7337822" y="909649"/>
                </a:cubicBezTo>
                <a:cubicBezTo>
                  <a:pt x="7340997" y="915602"/>
                  <a:pt x="7345164" y="917983"/>
                  <a:pt x="7350323" y="916792"/>
                </a:cubicBezTo>
                <a:cubicBezTo>
                  <a:pt x="7371357" y="915205"/>
                  <a:pt x="7392590" y="914411"/>
                  <a:pt x="7414022" y="914411"/>
                </a:cubicBezTo>
                <a:cubicBezTo>
                  <a:pt x="7435850" y="914411"/>
                  <a:pt x="7458273" y="915205"/>
                  <a:pt x="7481292" y="916792"/>
                </a:cubicBezTo>
                <a:cubicBezTo>
                  <a:pt x="7487642" y="917983"/>
                  <a:pt x="7492603" y="915602"/>
                  <a:pt x="7496175" y="909649"/>
                </a:cubicBezTo>
                <a:cubicBezTo>
                  <a:pt x="7499747" y="904886"/>
                  <a:pt x="7501533" y="898536"/>
                  <a:pt x="7501533" y="890599"/>
                </a:cubicBezTo>
                <a:cubicBezTo>
                  <a:pt x="7501533" y="882661"/>
                  <a:pt x="7499747" y="876311"/>
                  <a:pt x="7496175" y="871549"/>
                </a:cubicBezTo>
                <a:cubicBezTo>
                  <a:pt x="7492603" y="865992"/>
                  <a:pt x="7487642" y="864008"/>
                  <a:pt x="7481292" y="865596"/>
                </a:cubicBezTo>
                <a:cubicBezTo>
                  <a:pt x="7468592" y="866786"/>
                  <a:pt x="7459663" y="867183"/>
                  <a:pt x="7454503" y="866786"/>
                </a:cubicBezTo>
                <a:cubicBezTo>
                  <a:pt x="7447359" y="865992"/>
                  <a:pt x="7443787" y="863413"/>
                  <a:pt x="7443787" y="859047"/>
                </a:cubicBezTo>
                <a:lnTo>
                  <a:pt x="7443787" y="744747"/>
                </a:lnTo>
                <a:lnTo>
                  <a:pt x="7522369" y="744747"/>
                </a:lnTo>
                <a:cubicBezTo>
                  <a:pt x="7545784" y="755066"/>
                  <a:pt x="7564636" y="774711"/>
                  <a:pt x="7578923" y="803683"/>
                </a:cubicBezTo>
                <a:cubicBezTo>
                  <a:pt x="7591227" y="828289"/>
                  <a:pt x="7599362" y="857460"/>
                  <a:pt x="7603331" y="891194"/>
                </a:cubicBezTo>
                <a:lnTo>
                  <a:pt x="7603331" y="894766"/>
                </a:lnTo>
                <a:cubicBezTo>
                  <a:pt x="7603728" y="904291"/>
                  <a:pt x="7604720" y="910244"/>
                  <a:pt x="7606308" y="912625"/>
                </a:cubicBezTo>
                <a:cubicBezTo>
                  <a:pt x="7608689" y="916991"/>
                  <a:pt x="7613451" y="918380"/>
                  <a:pt x="7620595" y="916792"/>
                </a:cubicBezTo>
                <a:cubicBezTo>
                  <a:pt x="7630517" y="915602"/>
                  <a:pt x="7641629" y="915006"/>
                  <a:pt x="7653933" y="915006"/>
                </a:cubicBezTo>
                <a:cubicBezTo>
                  <a:pt x="7665839" y="915006"/>
                  <a:pt x="7678936" y="915602"/>
                  <a:pt x="7693223" y="916792"/>
                </a:cubicBezTo>
                <a:cubicBezTo>
                  <a:pt x="7699573" y="917586"/>
                  <a:pt x="7704534" y="915205"/>
                  <a:pt x="7708106" y="909649"/>
                </a:cubicBezTo>
                <a:cubicBezTo>
                  <a:pt x="7711678" y="904489"/>
                  <a:pt x="7713464" y="898139"/>
                  <a:pt x="7713464" y="890599"/>
                </a:cubicBezTo>
                <a:cubicBezTo>
                  <a:pt x="7713464" y="882661"/>
                  <a:pt x="7711678" y="876311"/>
                  <a:pt x="7708106" y="871549"/>
                </a:cubicBezTo>
                <a:cubicBezTo>
                  <a:pt x="7704534" y="865992"/>
                  <a:pt x="7699573" y="864008"/>
                  <a:pt x="7693223" y="865596"/>
                </a:cubicBezTo>
                <a:cubicBezTo>
                  <a:pt x="7680126" y="867580"/>
                  <a:pt x="7671594" y="868175"/>
                  <a:pt x="7667625" y="867381"/>
                </a:cubicBezTo>
                <a:cubicBezTo>
                  <a:pt x="7662069" y="866588"/>
                  <a:pt x="7658497" y="863413"/>
                  <a:pt x="7656909" y="857857"/>
                </a:cubicBezTo>
                <a:cubicBezTo>
                  <a:pt x="7651750" y="831266"/>
                  <a:pt x="7645201" y="809438"/>
                  <a:pt x="7637264" y="792372"/>
                </a:cubicBezTo>
                <a:cubicBezTo>
                  <a:pt x="7624167" y="762606"/>
                  <a:pt x="7607101" y="743160"/>
                  <a:pt x="7586067" y="734032"/>
                </a:cubicBezTo>
                <a:cubicBezTo>
                  <a:pt x="7610673" y="724506"/>
                  <a:pt x="7629128" y="710814"/>
                  <a:pt x="7641431" y="692955"/>
                </a:cubicBezTo>
                <a:cubicBezTo>
                  <a:pt x="7655719" y="672317"/>
                  <a:pt x="7662862" y="644536"/>
                  <a:pt x="7662862" y="609611"/>
                </a:cubicBezTo>
                <a:cubicBezTo>
                  <a:pt x="7662862" y="570321"/>
                  <a:pt x="7654330" y="539761"/>
                  <a:pt x="7637264" y="517933"/>
                </a:cubicBezTo>
                <a:cubicBezTo>
                  <a:pt x="7617023" y="491739"/>
                  <a:pt x="7584876" y="478642"/>
                  <a:pt x="7540823" y="478642"/>
                </a:cubicBezTo>
                <a:cubicBezTo>
                  <a:pt x="7492801" y="480230"/>
                  <a:pt x="7455098" y="481024"/>
                  <a:pt x="7427714" y="481024"/>
                </a:cubicBezTo>
                <a:cubicBezTo>
                  <a:pt x="7400330" y="481024"/>
                  <a:pt x="7374533" y="480230"/>
                  <a:pt x="7350323" y="478642"/>
                </a:cubicBezTo>
                <a:close/>
                <a:moveTo>
                  <a:pt x="4815483" y="478642"/>
                </a:moveTo>
                <a:cubicBezTo>
                  <a:pt x="4842867" y="480230"/>
                  <a:pt x="4869060" y="481222"/>
                  <a:pt x="4894063" y="481619"/>
                </a:cubicBezTo>
                <a:cubicBezTo>
                  <a:pt x="4923432" y="481619"/>
                  <a:pt x="4955182" y="480627"/>
                  <a:pt x="4989313" y="478642"/>
                </a:cubicBezTo>
                <a:cubicBezTo>
                  <a:pt x="5040907" y="478642"/>
                  <a:pt x="5079603" y="497891"/>
                  <a:pt x="5105399" y="536388"/>
                </a:cubicBezTo>
                <a:cubicBezTo>
                  <a:pt x="5129609" y="573297"/>
                  <a:pt x="5141713" y="627074"/>
                  <a:pt x="5141713" y="697718"/>
                </a:cubicBezTo>
                <a:cubicBezTo>
                  <a:pt x="5141713" y="767964"/>
                  <a:pt x="5129609" y="821542"/>
                  <a:pt x="5105399" y="858452"/>
                </a:cubicBezTo>
                <a:cubicBezTo>
                  <a:pt x="5079603" y="897346"/>
                  <a:pt x="5040907" y="916792"/>
                  <a:pt x="4989313" y="916792"/>
                </a:cubicBezTo>
                <a:cubicBezTo>
                  <a:pt x="4954388" y="914808"/>
                  <a:pt x="4922638" y="913816"/>
                  <a:pt x="4894063" y="913816"/>
                </a:cubicBezTo>
                <a:cubicBezTo>
                  <a:pt x="4868267" y="914213"/>
                  <a:pt x="4842073" y="915205"/>
                  <a:pt x="4815483" y="916792"/>
                </a:cubicBezTo>
                <a:cubicBezTo>
                  <a:pt x="4809926" y="917586"/>
                  <a:pt x="4805759" y="915205"/>
                  <a:pt x="4802981" y="909649"/>
                </a:cubicBezTo>
                <a:cubicBezTo>
                  <a:pt x="4800203" y="904489"/>
                  <a:pt x="4798813" y="898139"/>
                  <a:pt x="4798813" y="890599"/>
                </a:cubicBezTo>
                <a:cubicBezTo>
                  <a:pt x="4798813" y="883058"/>
                  <a:pt x="4800203" y="876708"/>
                  <a:pt x="4802981" y="871549"/>
                </a:cubicBezTo>
                <a:cubicBezTo>
                  <a:pt x="4805759" y="865992"/>
                  <a:pt x="4809926" y="863810"/>
                  <a:pt x="4815483" y="865000"/>
                </a:cubicBezTo>
                <a:cubicBezTo>
                  <a:pt x="4828579" y="866191"/>
                  <a:pt x="4837708" y="866389"/>
                  <a:pt x="4842867" y="865596"/>
                </a:cubicBezTo>
                <a:cubicBezTo>
                  <a:pt x="4850407" y="864008"/>
                  <a:pt x="4854177" y="860039"/>
                  <a:pt x="4854177" y="853689"/>
                </a:cubicBezTo>
                <a:lnTo>
                  <a:pt x="4854177" y="544127"/>
                </a:lnTo>
                <a:cubicBezTo>
                  <a:pt x="4854177" y="536983"/>
                  <a:pt x="4850407" y="532419"/>
                  <a:pt x="4842867" y="530435"/>
                </a:cubicBezTo>
                <a:cubicBezTo>
                  <a:pt x="4836517" y="528450"/>
                  <a:pt x="4827389" y="528252"/>
                  <a:pt x="4815483" y="529839"/>
                </a:cubicBezTo>
                <a:cubicBezTo>
                  <a:pt x="4809926" y="530633"/>
                  <a:pt x="4805759" y="528053"/>
                  <a:pt x="4802981" y="522100"/>
                </a:cubicBezTo>
                <a:cubicBezTo>
                  <a:pt x="4800203" y="517338"/>
                  <a:pt x="4798813" y="511186"/>
                  <a:pt x="4798813" y="503646"/>
                </a:cubicBezTo>
                <a:cubicBezTo>
                  <a:pt x="4798813" y="496105"/>
                  <a:pt x="4800203" y="489755"/>
                  <a:pt x="4802981" y="484596"/>
                </a:cubicBezTo>
                <a:cubicBezTo>
                  <a:pt x="4805759" y="479436"/>
                  <a:pt x="4809926" y="477452"/>
                  <a:pt x="4815483" y="478642"/>
                </a:cubicBezTo>
                <a:close/>
                <a:moveTo>
                  <a:pt x="3587948" y="478642"/>
                </a:moveTo>
                <a:cubicBezTo>
                  <a:pt x="3612158" y="480230"/>
                  <a:pt x="3637955" y="481024"/>
                  <a:pt x="3665339" y="481024"/>
                </a:cubicBezTo>
                <a:cubicBezTo>
                  <a:pt x="3692723" y="481024"/>
                  <a:pt x="3730427" y="480230"/>
                  <a:pt x="3778448" y="478642"/>
                </a:cubicBezTo>
                <a:cubicBezTo>
                  <a:pt x="3822502" y="478642"/>
                  <a:pt x="3854649" y="491739"/>
                  <a:pt x="3874889" y="517933"/>
                </a:cubicBezTo>
                <a:cubicBezTo>
                  <a:pt x="3891955" y="539761"/>
                  <a:pt x="3900488" y="570321"/>
                  <a:pt x="3900488" y="609611"/>
                </a:cubicBezTo>
                <a:cubicBezTo>
                  <a:pt x="3900488" y="644536"/>
                  <a:pt x="3893344" y="672317"/>
                  <a:pt x="3879056" y="692955"/>
                </a:cubicBezTo>
                <a:cubicBezTo>
                  <a:pt x="3866753" y="710814"/>
                  <a:pt x="3848299" y="724506"/>
                  <a:pt x="3823692" y="734032"/>
                </a:cubicBezTo>
                <a:cubicBezTo>
                  <a:pt x="3844727" y="743160"/>
                  <a:pt x="3861792" y="762606"/>
                  <a:pt x="3874889" y="792372"/>
                </a:cubicBezTo>
                <a:cubicBezTo>
                  <a:pt x="3882827" y="809438"/>
                  <a:pt x="3889375" y="831266"/>
                  <a:pt x="3894534" y="857857"/>
                </a:cubicBezTo>
                <a:cubicBezTo>
                  <a:pt x="3896122" y="863413"/>
                  <a:pt x="3899694" y="866588"/>
                  <a:pt x="3905250" y="867381"/>
                </a:cubicBezTo>
                <a:cubicBezTo>
                  <a:pt x="3909219" y="868175"/>
                  <a:pt x="3917752" y="867580"/>
                  <a:pt x="3930849" y="865596"/>
                </a:cubicBezTo>
                <a:cubicBezTo>
                  <a:pt x="3937198" y="864008"/>
                  <a:pt x="3942159" y="865992"/>
                  <a:pt x="3945731" y="871549"/>
                </a:cubicBezTo>
                <a:cubicBezTo>
                  <a:pt x="3949303" y="876311"/>
                  <a:pt x="3951089" y="882661"/>
                  <a:pt x="3951089" y="890599"/>
                </a:cubicBezTo>
                <a:cubicBezTo>
                  <a:pt x="3951089" y="898139"/>
                  <a:pt x="3949303" y="904489"/>
                  <a:pt x="3945731" y="909649"/>
                </a:cubicBezTo>
                <a:cubicBezTo>
                  <a:pt x="3942159" y="915205"/>
                  <a:pt x="3937198" y="917586"/>
                  <a:pt x="3930849" y="916792"/>
                </a:cubicBezTo>
                <a:cubicBezTo>
                  <a:pt x="3916561" y="915602"/>
                  <a:pt x="3903464" y="915006"/>
                  <a:pt x="3891558" y="915006"/>
                </a:cubicBezTo>
                <a:cubicBezTo>
                  <a:pt x="3879255" y="915006"/>
                  <a:pt x="3868142" y="915602"/>
                  <a:pt x="3858221" y="916792"/>
                </a:cubicBezTo>
                <a:cubicBezTo>
                  <a:pt x="3851077" y="918380"/>
                  <a:pt x="3846314" y="916991"/>
                  <a:pt x="3843933" y="912625"/>
                </a:cubicBezTo>
                <a:cubicBezTo>
                  <a:pt x="3842345" y="910244"/>
                  <a:pt x="3841353" y="904291"/>
                  <a:pt x="3840956" y="894766"/>
                </a:cubicBezTo>
                <a:lnTo>
                  <a:pt x="3840956" y="891194"/>
                </a:lnTo>
                <a:cubicBezTo>
                  <a:pt x="3836987" y="857460"/>
                  <a:pt x="3828851" y="828289"/>
                  <a:pt x="3816549" y="803683"/>
                </a:cubicBezTo>
                <a:cubicBezTo>
                  <a:pt x="3802261" y="774711"/>
                  <a:pt x="3783410" y="755066"/>
                  <a:pt x="3759994" y="744747"/>
                </a:cubicBezTo>
                <a:lnTo>
                  <a:pt x="3681412" y="744747"/>
                </a:lnTo>
                <a:lnTo>
                  <a:pt x="3681412" y="859047"/>
                </a:lnTo>
                <a:cubicBezTo>
                  <a:pt x="3681412" y="863413"/>
                  <a:pt x="3684984" y="865992"/>
                  <a:pt x="3692128" y="866786"/>
                </a:cubicBezTo>
                <a:cubicBezTo>
                  <a:pt x="3697287" y="867183"/>
                  <a:pt x="3706217" y="866786"/>
                  <a:pt x="3718917" y="865596"/>
                </a:cubicBezTo>
                <a:cubicBezTo>
                  <a:pt x="3725267" y="864008"/>
                  <a:pt x="3730228" y="865992"/>
                  <a:pt x="3733800" y="871549"/>
                </a:cubicBezTo>
                <a:cubicBezTo>
                  <a:pt x="3737372" y="876311"/>
                  <a:pt x="3739158" y="882661"/>
                  <a:pt x="3739158" y="890599"/>
                </a:cubicBezTo>
                <a:cubicBezTo>
                  <a:pt x="3739158" y="898536"/>
                  <a:pt x="3737372" y="904886"/>
                  <a:pt x="3733800" y="909649"/>
                </a:cubicBezTo>
                <a:cubicBezTo>
                  <a:pt x="3730228" y="915602"/>
                  <a:pt x="3725267" y="917983"/>
                  <a:pt x="3718917" y="916792"/>
                </a:cubicBezTo>
                <a:cubicBezTo>
                  <a:pt x="3695899" y="915205"/>
                  <a:pt x="3673475" y="914411"/>
                  <a:pt x="3651647" y="914411"/>
                </a:cubicBezTo>
                <a:cubicBezTo>
                  <a:pt x="3630216" y="914411"/>
                  <a:pt x="3608983" y="915205"/>
                  <a:pt x="3587948" y="916792"/>
                </a:cubicBezTo>
                <a:cubicBezTo>
                  <a:pt x="3582789" y="917983"/>
                  <a:pt x="3578622" y="915602"/>
                  <a:pt x="3575447" y="909649"/>
                </a:cubicBezTo>
                <a:cubicBezTo>
                  <a:pt x="3573066" y="904886"/>
                  <a:pt x="3571875" y="898536"/>
                  <a:pt x="3571875" y="890599"/>
                </a:cubicBezTo>
                <a:cubicBezTo>
                  <a:pt x="3571875" y="882661"/>
                  <a:pt x="3573066" y="876311"/>
                  <a:pt x="3575447" y="871549"/>
                </a:cubicBezTo>
                <a:cubicBezTo>
                  <a:pt x="3578622" y="865992"/>
                  <a:pt x="3582789" y="864008"/>
                  <a:pt x="3587948" y="865596"/>
                </a:cubicBezTo>
                <a:cubicBezTo>
                  <a:pt x="3600649" y="866786"/>
                  <a:pt x="3609579" y="867183"/>
                  <a:pt x="3614738" y="866786"/>
                </a:cubicBezTo>
                <a:cubicBezTo>
                  <a:pt x="3622675" y="865992"/>
                  <a:pt x="3626644" y="863413"/>
                  <a:pt x="3626644" y="859047"/>
                </a:cubicBezTo>
                <a:lnTo>
                  <a:pt x="3626644" y="541746"/>
                </a:lnTo>
                <a:cubicBezTo>
                  <a:pt x="3626644" y="535792"/>
                  <a:pt x="3622675" y="532022"/>
                  <a:pt x="3614738" y="530435"/>
                </a:cubicBezTo>
                <a:cubicBezTo>
                  <a:pt x="3609579" y="529244"/>
                  <a:pt x="3600649" y="529046"/>
                  <a:pt x="3587948" y="529839"/>
                </a:cubicBezTo>
                <a:cubicBezTo>
                  <a:pt x="3582789" y="530236"/>
                  <a:pt x="3578622" y="527656"/>
                  <a:pt x="3575447" y="522100"/>
                </a:cubicBezTo>
                <a:cubicBezTo>
                  <a:pt x="3573066" y="517338"/>
                  <a:pt x="3571875" y="511385"/>
                  <a:pt x="3571875" y="504241"/>
                </a:cubicBezTo>
                <a:cubicBezTo>
                  <a:pt x="3571875" y="496700"/>
                  <a:pt x="3573066" y="490549"/>
                  <a:pt x="3575447" y="485786"/>
                </a:cubicBezTo>
                <a:cubicBezTo>
                  <a:pt x="3578622" y="480230"/>
                  <a:pt x="3582789" y="477849"/>
                  <a:pt x="3587948" y="478642"/>
                </a:cubicBezTo>
                <a:close/>
                <a:moveTo>
                  <a:pt x="455414" y="478642"/>
                </a:moveTo>
                <a:cubicBezTo>
                  <a:pt x="476845" y="480230"/>
                  <a:pt x="502642" y="481024"/>
                  <a:pt x="532805" y="481024"/>
                </a:cubicBezTo>
                <a:cubicBezTo>
                  <a:pt x="562570" y="481024"/>
                  <a:pt x="588963" y="480230"/>
                  <a:pt x="611981" y="478642"/>
                </a:cubicBezTo>
                <a:cubicBezTo>
                  <a:pt x="620713" y="477452"/>
                  <a:pt x="627658" y="479635"/>
                  <a:pt x="632817" y="485191"/>
                </a:cubicBezTo>
                <a:cubicBezTo>
                  <a:pt x="637580" y="490350"/>
                  <a:pt x="639961" y="496700"/>
                  <a:pt x="639961" y="504241"/>
                </a:cubicBezTo>
                <a:cubicBezTo>
                  <a:pt x="639961" y="512178"/>
                  <a:pt x="637580" y="518528"/>
                  <a:pt x="632817" y="523291"/>
                </a:cubicBezTo>
                <a:cubicBezTo>
                  <a:pt x="627658" y="528847"/>
                  <a:pt x="620713" y="531030"/>
                  <a:pt x="611981" y="529839"/>
                </a:cubicBezTo>
                <a:lnTo>
                  <a:pt x="597694" y="529244"/>
                </a:lnTo>
                <a:cubicBezTo>
                  <a:pt x="584597" y="528847"/>
                  <a:pt x="576064" y="529244"/>
                  <a:pt x="572095" y="530435"/>
                </a:cubicBezTo>
                <a:cubicBezTo>
                  <a:pt x="565745" y="531625"/>
                  <a:pt x="562570" y="534999"/>
                  <a:pt x="562570" y="540555"/>
                </a:cubicBezTo>
                <a:lnTo>
                  <a:pt x="562570" y="857261"/>
                </a:lnTo>
                <a:cubicBezTo>
                  <a:pt x="562570" y="864008"/>
                  <a:pt x="568325" y="867778"/>
                  <a:pt x="579835" y="868572"/>
                </a:cubicBezTo>
                <a:cubicBezTo>
                  <a:pt x="587772" y="868969"/>
                  <a:pt x="598487" y="867977"/>
                  <a:pt x="611981" y="865596"/>
                </a:cubicBezTo>
                <a:cubicBezTo>
                  <a:pt x="620713" y="864405"/>
                  <a:pt x="627658" y="866588"/>
                  <a:pt x="632817" y="872144"/>
                </a:cubicBezTo>
                <a:cubicBezTo>
                  <a:pt x="637580" y="876906"/>
                  <a:pt x="639961" y="883257"/>
                  <a:pt x="639961" y="891194"/>
                </a:cubicBezTo>
                <a:cubicBezTo>
                  <a:pt x="639961" y="898735"/>
                  <a:pt x="637580" y="905085"/>
                  <a:pt x="632817" y="910244"/>
                </a:cubicBezTo>
                <a:cubicBezTo>
                  <a:pt x="627658" y="915800"/>
                  <a:pt x="620713" y="917983"/>
                  <a:pt x="611981" y="916792"/>
                </a:cubicBezTo>
                <a:cubicBezTo>
                  <a:pt x="592138" y="915205"/>
                  <a:pt x="567730" y="914411"/>
                  <a:pt x="538758" y="914411"/>
                </a:cubicBezTo>
                <a:cubicBezTo>
                  <a:pt x="510183" y="914411"/>
                  <a:pt x="482402" y="915205"/>
                  <a:pt x="455414" y="916792"/>
                </a:cubicBezTo>
                <a:cubicBezTo>
                  <a:pt x="447080" y="917983"/>
                  <a:pt x="440531" y="915800"/>
                  <a:pt x="435769" y="910244"/>
                </a:cubicBezTo>
                <a:cubicBezTo>
                  <a:pt x="431800" y="905085"/>
                  <a:pt x="429816" y="898735"/>
                  <a:pt x="429816" y="891194"/>
                </a:cubicBezTo>
                <a:cubicBezTo>
                  <a:pt x="429816" y="883257"/>
                  <a:pt x="431800" y="876906"/>
                  <a:pt x="435769" y="872144"/>
                </a:cubicBezTo>
                <a:cubicBezTo>
                  <a:pt x="440531" y="866588"/>
                  <a:pt x="447080" y="864405"/>
                  <a:pt x="455414" y="865596"/>
                </a:cubicBezTo>
                <a:cubicBezTo>
                  <a:pt x="467717" y="867977"/>
                  <a:pt x="478433" y="868969"/>
                  <a:pt x="487561" y="868572"/>
                </a:cubicBezTo>
                <a:cubicBezTo>
                  <a:pt x="500658" y="867778"/>
                  <a:pt x="507206" y="864008"/>
                  <a:pt x="507206" y="857261"/>
                </a:cubicBezTo>
                <a:lnTo>
                  <a:pt x="507206" y="540555"/>
                </a:lnTo>
                <a:cubicBezTo>
                  <a:pt x="507206" y="534999"/>
                  <a:pt x="502444" y="531625"/>
                  <a:pt x="492919" y="530435"/>
                </a:cubicBezTo>
                <a:cubicBezTo>
                  <a:pt x="487760" y="529244"/>
                  <a:pt x="478631" y="528847"/>
                  <a:pt x="465534" y="529244"/>
                </a:cubicBezTo>
                <a:lnTo>
                  <a:pt x="455414" y="529839"/>
                </a:lnTo>
                <a:cubicBezTo>
                  <a:pt x="447080" y="531030"/>
                  <a:pt x="440531" y="528847"/>
                  <a:pt x="435769" y="523291"/>
                </a:cubicBezTo>
                <a:cubicBezTo>
                  <a:pt x="431800" y="518528"/>
                  <a:pt x="429816" y="512178"/>
                  <a:pt x="429816" y="504241"/>
                </a:cubicBezTo>
                <a:cubicBezTo>
                  <a:pt x="429816" y="496700"/>
                  <a:pt x="431800" y="490350"/>
                  <a:pt x="435769" y="485191"/>
                </a:cubicBezTo>
                <a:cubicBezTo>
                  <a:pt x="440531" y="479635"/>
                  <a:pt x="447080" y="477452"/>
                  <a:pt x="455414" y="478642"/>
                </a:cubicBezTo>
                <a:close/>
                <a:moveTo>
                  <a:pt x="16074" y="478642"/>
                </a:moveTo>
                <a:cubicBezTo>
                  <a:pt x="40283" y="480230"/>
                  <a:pt x="66080" y="481024"/>
                  <a:pt x="93464" y="481024"/>
                </a:cubicBezTo>
                <a:cubicBezTo>
                  <a:pt x="120849" y="481024"/>
                  <a:pt x="158552" y="480230"/>
                  <a:pt x="206574" y="478642"/>
                </a:cubicBezTo>
                <a:cubicBezTo>
                  <a:pt x="250627" y="478642"/>
                  <a:pt x="282774" y="491739"/>
                  <a:pt x="303014" y="517933"/>
                </a:cubicBezTo>
                <a:cubicBezTo>
                  <a:pt x="320080" y="539761"/>
                  <a:pt x="328613" y="570321"/>
                  <a:pt x="328613" y="609611"/>
                </a:cubicBezTo>
                <a:cubicBezTo>
                  <a:pt x="328613" y="644536"/>
                  <a:pt x="321469" y="672317"/>
                  <a:pt x="307181" y="692955"/>
                </a:cubicBezTo>
                <a:cubicBezTo>
                  <a:pt x="294878" y="710814"/>
                  <a:pt x="276423" y="724506"/>
                  <a:pt x="251817" y="734032"/>
                </a:cubicBezTo>
                <a:cubicBezTo>
                  <a:pt x="272852" y="743160"/>
                  <a:pt x="289917" y="762606"/>
                  <a:pt x="303014" y="792372"/>
                </a:cubicBezTo>
                <a:cubicBezTo>
                  <a:pt x="310952" y="809438"/>
                  <a:pt x="317500" y="831266"/>
                  <a:pt x="322660" y="857857"/>
                </a:cubicBezTo>
                <a:cubicBezTo>
                  <a:pt x="324247" y="863413"/>
                  <a:pt x="327819" y="866588"/>
                  <a:pt x="333375" y="867381"/>
                </a:cubicBezTo>
                <a:cubicBezTo>
                  <a:pt x="337344" y="868175"/>
                  <a:pt x="345877" y="867580"/>
                  <a:pt x="358974" y="865596"/>
                </a:cubicBezTo>
                <a:cubicBezTo>
                  <a:pt x="365324" y="864008"/>
                  <a:pt x="370284" y="865992"/>
                  <a:pt x="373856" y="871549"/>
                </a:cubicBezTo>
                <a:cubicBezTo>
                  <a:pt x="377428" y="876311"/>
                  <a:pt x="379214" y="882661"/>
                  <a:pt x="379214" y="890599"/>
                </a:cubicBezTo>
                <a:cubicBezTo>
                  <a:pt x="379214" y="898139"/>
                  <a:pt x="377428" y="904489"/>
                  <a:pt x="373856" y="909649"/>
                </a:cubicBezTo>
                <a:cubicBezTo>
                  <a:pt x="370284" y="915205"/>
                  <a:pt x="365324" y="917586"/>
                  <a:pt x="358974" y="916792"/>
                </a:cubicBezTo>
                <a:cubicBezTo>
                  <a:pt x="344686" y="915602"/>
                  <a:pt x="331589" y="915006"/>
                  <a:pt x="319683" y="915006"/>
                </a:cubicBezTo>
                <a:cubicBezTo>
                  <a:pt x="307380" y="915006"/>
                  <a:pt x="296267" y="915602"/>
                  <a:pt x="286345" y="916792"/>
                </a:cubicBezTo>
                <a:cubicBezTo>
                  <a:pt x="279202" y="918380"/>
                  <a:pt x="274439" y="916991"/>
                  <a:pt x="272058" y="912625"/>
                </a:cubicBezTo>
                <a:cubicBezTo>
                  <a:pt x="270471" y="910244"/>
                  <a:pt x="269478" y="904291"/>
                  <a:pt x="269081" y="894766"/>
                </a:cubicBezTo>
                <a:lnTo>
                  <a:pt x="269081" y="891194"/>
                </a:lnTo>
                <a:cubicBezTo>
                  <a:pt x="265113" y="857460"/>
                  <a:pt x="256977" y="828289"/>
                  <a:pt x="244674" y="803683"/>
                </a:cubicBezTo>
                <a:cubicBezTo>
                  <a:pt x="230386" y="774711"/>
                  <a:pt x="211535" y="755066"/>
                  <a:pt x="188119" y="744747"/>
                </a:cubicBezTo>
                <a:lnTo>
                  <a:pt x="109538" y="744747"/>
                </a:lnTo>
                <a:lnTo>
                  <a:pt x="109538" y="859047"/>
                </a:lnTo>
                <a:cubicBezTo>
                  <a:pt x="109538" y="863413"/>
                  <a:pt x="113110" y="865992"/>
                  <a:pt x="120253" y="866786"/>
                </a:cubicBezTo>
                <a:cubicBezTo>
                  <a:pt x="125413" y="867183"/>
                  <a:pt x="134342" y="866786"/>
                  <a:pt x="147042" y="865596"/>
                </a:cubicBezTo>
                <a:cubicBezTo>
                  <a:pt x="153392" y="864008"/>
                  <a:pt x="158353" y="865992"/>
                  <a:pt x="161925" y="871549"/>
                </a:cubicBezTo>
                <a:cubicBezTo>
                  <a:pt x="165497" y="876311"/>
                  <a:pt x="167283" y="882661"/>
                  <a:pt x="167283" y="890599"/>
                </a:cubicBezTo>
                <a:cubicBezTo>
                  <a:pt x="167283" y="898536"/>
                  <a:pt x="165497" y="904886"/>
                  <a:pt x="161925" y="909649"/>
                </a:cubicBezTo>
                <a:cubicBezTo>
                  <a:pt x="158353" y="915602"/>
                  <a:pt x="153392" y="917983"/>
                  <a:pt x="147042" y="916792"/>
                </a:cubicBezTo>
                <a:cubicBezTo>
                  <a:pt x="124024" y="915205"/>
                  <a:pt x="101600" y="914411"/>
                  <a:pt x="79772" y="914411"/>
                </a:cubicBezTo>
                <a:cubicBezTo>
                  <a:pt x="58341" y="914411"/>
                  <a:pt x="37108" y="915205"/>
                  <a:pt x="16074" y="916792"/>
                </a:cubicBezTo>
                <a:cubicBezTo>
                  <a:pt x="10914" y="917983"/>
                  <a:pt x="6747" y="915602"/>
                  <a:pt x="3572" y="909649"/>
                </a:cubicBezTo>
                <a:cubicBezTo>
                  <a:pt x="1191" y="904886"/>
                  <a:pt x="0" y="898536"/>
                  <a:pt x="0" y="890599"/>
                </a:cubicBezTo>
                <a:cubicBezTo>
                  <a:pt x="0" y="882661"/>
                  <a:pt x="1191" y="876311"/>
                  <a:pt x="3572" y="871549"/>
                </a:cubicBezTo>
                <a:cubicBezTo>
                  <a:pt x="6747" y="865992"/>
                  <a:pt x="10914" y="864008"/>
                  <a:pt x="16074" y="865596"/>
                </a:cubicBezTo>
                <a:cubicBezTo>
                  <a:pt x="28774" y="866786"/>
                  <a:pt x="37703" y="867183"/>
                  <a:pt x="42863" y="866786"/>
                </a:cubicBezTo>
                <a:cubicBezTo>
                  <a:pt x="50800" y="865992"/>
                  <a:pt x="54769" y="863413"/>
                  <a:pt x="54769" y="859047"/>
                </a:cubicBezTo>
                <a:lnTo>
                  <a:pt x="54769" y="541746"/>
                </a:lnTo>
                <a:cubicBezTo>
                  <a:pt x="54769" y="535792"/>
                  <a:pt x="50800" y="532022"/>
                  <a:pt x="42863" y="530435"/>
                </a:cubicBezTo>
                <a:cubicBezTo>
                  <a:pt x="37703" y="529244"/>
                  <a:pt x="28774" y="529046"/>
                  <a:pt x="16074" y="529839"/>
                </a:cubicBezTo>
                <a:cubicBezTo>
                  <a:pt x="10914" y="530236"/>
                  <a:pt x="6747" y="527656"/>
                  <a:pt x="3572" y="522100"/>
                </a:cubicBezTo>
                <a:cubicBezTo>
                  <a:pt x="1191" y="517338"/>
                  <a:pt x="0" y="511385"/>
                  <a:pt x="0" y="504241"/>
                </a:cubicBezTo>
                <a:cubicBezTo>
                  <a:pt x="0" y="496700"/>
                  <a:pt x="1191" y="490549"/>
                  <a:pt x="3572" y="485786"/>
                </a:cubicBezTo>
                <a:cubicBezTo>
                  <a:pt x="6747" y="480230"/>
                  <a:pt x="10914" y="477849"/>
                  <a:pt x="16074" y="478642"/>
                </a:cubicBezTo>
                <a:close/>
                <a:moveTo>
                  <a:pt x="5735538" y="478196"/>
                </a:moveTo>
                <a:cubicBezTo>
                  <a:pt x="5739109" y="478295"/>
                  <a:pt x="5741788" y="479039"/>
                  <a:pt x="5743574" y="480428"/>
                </a:cubicBezTo>
                <a:cubicBezTo>
                  <a:pt x="5746353" y="482016"/>
                  <a:pt x="5749130" y="487175"/>
                  <a:pt x="5751909" y="495906"/>
                </a:cubicBezTo>
                <a:lnTo>
                  <a:pt x="5753695" y="500074"/>
                </a:lnTo>
                <a:lnTo>
                  <a:pt x="5826323" y="712005"/>
                </a:lnTo>
                <a:cubicBezTo>
                  <a:pt x="5828704" y="719149"/>
                  <a:pt x="5831085" y="722721"/>
                  <a:pt x="5833467" y="722721"/>
                </a:cubicBezTo>
                <a:cubicBezTo>
                  <a:pt x="5835848" y="722721"/>
                  <a:pt x="5838229" y="719149"/>
                  <a:pt x="5840610" y="712005"/>
                </a:cubicBezTo>
                <a:lnTo>
                  <a:pt x="5912048" y="506027"/>
                </a:lnTo>
                <a:lnTo>
                  <a:pt x="5913238" y="502455"/>
                </a:lnTo>
                <a:cubicBezTo>
                  <a:pt x="5917207" y="493327"/>
                  <a:pt x="5920580" y="487374"/>
                  <a:pt x="5923359" y="484596"/>
                </a:cubicBezTo>
                <a:cubicBezTo>
                  <a:pt x="5928915" y="479833"/>
                  <a:pt x="5936853" y="478246"/>
                  <a:pt x="5947171" y="479833"/>
                </a:cubicBezTo>
                <a:cubicBezTo>
                  <a:pt x="5960268" y="481024"/>
                  <a:pt x="5972968" y="481619"/>
                  <a:pt x="5985271" y="481619"/>
                </a:cubicBezTo>
                <a:cubicBezTo>
                  <a:pt x="5997575" y="481619"/>
                  <a:pt x="6012854" y="481024"/>
                  <a:pt x="6031110" y="479833"/>
                </a:cubicBezTo>
                <a:cubicBezTo>
                  <a:pt x="6036666" y="478642"/>
                  <a:pt x="6041032" y="481024"/>
                  <a:pt x="6044207" y="486977"/>
                </a:cubicBezTo>
                <a:cubicBezTo>
                  <a:pt x="6047382" y="492136"/>
                  <a:pt x="6048970" y="498486"/>
                  <a:pt x="6048970" y="506027"/>
                </a:cubicBezTo>
                <a:cubicBezTo>
                  <a:pt x="6048970" y="513964"/>
                  <a:pt x="6047382" y="520314"/>
                  <a:pt x="6044207" y="525077"/>
                </a:cubicBezTo>
                <a:cubicBezTo>
                  <a:pt x="6041032" y="530236"/>
                  <a:pt x="6036666" y="532221"/>
                  <a:pt x="6031110" y="531030"/>
                </a:cubicBezTo>
                <a:cubicBezTo>
                  <a:pt x="6017616" y="529839"/>
                  <a:pt x="6008687" y="529641"/>
                  <a:pt x="6004321" y="530435"/>
                </a:cubicBezTo>
                <a:cubicBezTo>
                  <a:pt x="5998765" y="531625"/>
                  <a:pt x="5995987" y="534999"/>
                  <a:pt x="5995987" y="540555"/>
                </a:cubicBezTo>
                <a:lnTo>
                  <a:pt x="5995987" y="853689"/>
                </a:lnTo>
                <a:cubicBezTo>
                  <a:pt x="5995987" y="861230"/>
                  <a:pt x="5998566" y="865794"/>
                  <a:pt x="6003726" y="867381"/>
                </a:cubicBezTo>
                <a:cubicBezTo>
                  <a:pt x="6007695" y="868175"/>
                  <a:pt x="6016227" y="867778"/>
                  <a:pt x="6029324" y="866191"/>
                </a:cubicBezTo>
                <a:lnTo>
                  <a:pt x="6031110" y="866191"/>
                </a:lnTo>
                <a:cubicBezTo>
                  <a:pt x="6036666" y="864603"/>
                  <a:pt x="6041032" y="866389"/>
                  <a:pt x="6044207" y="871549"/>
                </a:cubicBezTo>
                <a:cubicBezTo>
                  <a:pt x="6047382" y="876311"/>
                  <a:pt x="6048970" y="882463"/>
                  <a:pt x="6048970" y="890003"/>
                </a:cubicBezTo>
                <a:cubicBezTo>
                  <a:pt x="6048970" y="897147"/>
                  <a:pt x="6047382" y="903299"/>
                  <a:pt x="6044207" y="908458"/>
                </a:cubicBezTo>
                <a:cubicBezTo>
                  <a:pt x="6041032" y="914411"/>
                  <a:pt x="6036666" y="917189"/>
                  <a:pt x="6031110" y="916792"/>
                </a:cubicBezTo>
                <a:cubicBezTo>
                  <a:pt x="6009282" y="915602"/>
                  <a:pt x="5988050" y="915006"/>
                  <a:pt x="5967412" y="915006"/>
                </a:cubicBezTo>
                <a:cubicBezTo>
                  <a:pt x="5946378" y="915006"/>
                  <a:pt x="5927129" y="915602"/>
                  <a:pt x="5909667" y="916792"/>
                </a:cubicBezTo>
                <a:cubicBezTo>
                  <a:pt x="5903713" y="917189"/>
                  <a:pt x="5899150" y="914610"/>
                  <a:pt x="5895974" y="909053"/>
                </a:cubicBezTo>
                <a:cubicBezTo>
                  <a:pt x="5893196" y="903894"/>
                  <a:pt x="5891807" y="897742"/>
                  <a:pt x="5891807" y="890599"/>
                </a:cubicBezTo>
                <a:cubicBezTo>
                  <a:pt x="5891807" y="883058"/>
                  <a:pt x="5893196" y="876906"/>
                  <a:pt x="5895974" y="872144"/>
                </a:cubicBezTo>
                <a:cubicBezTo>
                  <a:pt x="5899150" y="866985"/>
                  <a:pt x="5903713" y="865000"/>
                  <a:pt x="5909667" y="866191"/>
                </a:cubicBezTo>
                <a:cubicBezTo>
                  <a:pt x="5920382" y="867778"/>
                  <a:pt x="5927724" y="868175"/>
                  <a:pt x="5931693" y="867381"/>
                </a:cubicBezTo>
                <a:cubicBezTo>
                  <a:pt x="5938043" y="865794"/>
                  <a:pt x="5941218" y="861230"/>
                  <a:pt x="5941218" y="853689"/>
                </a:cubicBezTo>
                <a:lnTo>
                  <a:pt x="5941218" y="586394"/>
                </a:lnTo>
                <a:lnTo>
                  <a:pt x="5888235" y="735817"/>
                </a:lnTo>
                <a:lnTo>
                  <a:pt x="5861446" y="817971"/>
                </a:lnTo>
                <a:cubicBezTo>
                  <a:pt x="5856287" y="833449"/>
                  <a:pt x="5846762" y="841188"/>
                  <a:pt x="5832871" y="841188"/>
                </a:cubicBezTo>
                <a:cubicBezTo>
                  <a:pt x="5819378" y="841188"/>
                  <a:pt x="5810249" y="833449"/>
                  <a:pt x="5805487" y="817971"/>
                </a:cubicBezTo>
                <a:lnTo>
                  <a:pt x="5776317" y="734627"/>
                </a:lnTo>
                <a:lnTo>
                  <a:pt x="5726310" y="586394"/>
                </a:lnTo>
                <a:lnTo>
                  <a:pt x="5726310" y="853689"/>
                </a:lnTo>
                <a:cubicBezTo>
                  <a:pt x="5726310" y="859642"/>
                  <a:pt x="5728890" y="863611"/>
                  <a:pt x="5734049" y="865596"/>
                </a:cubicBezTo>
                <a:cubicBezTo>
                  <a:pt x="5739209" y="867580"/>
                  <a:pt x="5747146" y="867778"/>
                  <a:pt x="5757862" y="866191"/>
                </a:cubicBezTo>
                <a:cubicBezTo>
                  <a:pt x="5763418" y="865000"/>
                  <a:pt x="5767982" y="867183"/>
                  <a:pt x="5771554" y="872739"/>
                </a:cubicBezTo>
                <a:cubicBezTo>
                  <a:pt x="5774729" y="877502"/>
                  <a:pt x="5776317" y="883653"/>
                  <a:pt x="5776317" y="891194"/>
                </a:cubicBezTo>
                <a:cubicBezTo>
                  <a:pt x="5776317" y="898735"/>
                  <a:pt x="5774729" y="904886"/>
                  <a:pt x="5771554" y="909649"/>
                </a:cubicBezTo>
                <a:cubicBezTo>
                  <a:pt x="5767982" y="915205"/>
                  <a:pt x="5763418" y="917586"/>
                  <a:pt x="5757862" y="916792"/>
                </a:cubicBezTo>
                <a:cubicBezTo>
                  <a:pt x="5744368" y="914808"/>
                  <a:pt x="5726310" y="913816"/>
                  <a:pt x="5703688" y="913816"/>
                </a:cubicBezTo>
                <a:cubicBezTo>
                  <a:pt x="5684242" y="913816"/>
                  <a:pt x="5661620" y="914610"/>
                  <a:pt x="5635823" y="916197"/>
                </a:cubicBezTo>
                <a:cubicBezTo>
                  <a:pt x="5630664" y="916991"/>
                  <a:pt x="5626496" y="914808"/>
                  <a:pt x="5623321" y="909649"/>
                </a:cubicBezTo>
                <a:cubicBezTo>
                  <a:pt x="5620940" y="904886"/>
                  <a:pt x="5619749" y="898735"/>
                  <a:pt x="5619749" y="891194"/>
                </a:cubicBezTo>
                <a:cubicBezTo>
                  <a:pt x="5619749" y="883653"/>
                  <a:pt x="5620940" y="877502"/>
                  <a:pt x="5623321" y="872739"/>
                </a:cubicBezTo>
                <a:cubicBezTo>
                  <a:pt x="5626496" y="867183"/>
                  <a:pt x="5630664" y="864802"/>
                  <a:pt x="5635823" y="865596"/>
                </a:cubicBezTo>
                <a:cubicBezTo>
                  <a:pt x="5647729" y="867183"/>
                  <a:pt x="5656460" y="867183"/>
                  <a:pt x="5662017" y="865596"/>
                </a:cubicBezTo>
                <a:cubicBezTo>
                  <a:pt x="5668367" y="863611"/>
                  <a:pt x="5671542" y="859642"/>
                  <a:pt x="5671542" y="853689"/>
                </a:cubicBezTo>
                <a:lnTo>
                  <a:pt x="5671542" y="541746"/>
                </a:lnTo>
                <a:cubicBezTo>
                  <a:pt x="5671939" y="536189"/>
                  <a:pt x="5670153" y="532617"/>
                  <a:pt x="5666184" y="531030"/>
                </a:cubicBezTo>
                <a:cubicBezTo>
                  <a:pt x="5663802" y="530236"/>
                  <a:pt x="5657254" y="529839"/>
                  <a:pt x="5646538" y="529839"/>
                </a:cubicBezTo>
                <a:lnTo>
                  <a:pt x="5635823" y="530435"/>
                </a:lnTo>
                <a:cubicBezTo>
                  <a:pt x="5630664" y="530832"/>
                  <a:pt x="5626496" y="528252"/>
                  <a:pt x="5623321" y="522696"/>
                </a:cubicBezTo>
                <a:cubicBezTo>
                  <a:pt x="5620940" y="517536"/>
                  <a:pt x="5619749" y="511385"/>
                  <a:pt x="5619749" y="504241"/>
                </a:cubicBezTo>
                <a:cubicBezTo>
                  <a:pt x="5619749" y="497097"/>
                  <a:pt x="5620940" y="491144"/>
                  <a:pt x="5623321" y="486381"/>
                </a:cubicBezTo>
                <a:cubicBezTo>
                  <a:pt x="5626496" y="480825"/>
                  <a:pt x="5630664" y="478444"/>
                  <a:pt x="5635823" y="479238"/>
                </a:cubicBezTo>
                <a:cubicBezTo>
                  <a:pt x="5654873" y="480825"/>
                  <a:pt x="5670946" y="481619"/>
                  <a:pt x="5684043" y="481619"/>
                </a:cubicBezTo>
                <a:cubicBezTo>
                  <a:pt x="5696743" y="481619"/>
                  <a:pt x="5709443" y="481024"/>
                  <a:pt x="5722143" y="479833"/>
                </a:cubicBezTo>
                <a:cubicBezTo>
                  <a:pt x="5727501" y="478642"/>
                  <a:pt x="5731966" y="478097"/>
                  <a:pt x="5735538" y="478196"/>
                </a:cubicBezTo>
                <a:close/>
                <a:moveTo>
                  <a:pt x="1159074" y="478047"/>
                </a:moveTo>
                <a:cubicBezTo>
                  <a:pt x="1181695" y="480031"/>
                  <a:pt x="1203325" y="481222"/>
                  <a:pt x="1223963" y="481619"/>
                </a:cubicBezTo>
                <a:cubicBezTo>
                  <a:pt x="1246982" y="481619"/>
                  <a:pt x="1264642" y="480428"/>
                  <a:pt x="1276945" y="478047"/>
                </a:cubicBezTo>
                <a:cubicBezTo>
                  <a:pt x="1282502" y="476856"/>
                  <a:pt x="1287066" y="479039"/>
                  <a:pt x="1290638" y="484596"/>
                </a:cubicBezTo>
                <a:cubicBezTo>
                  <a:pt x="1293416" y="489358"/>
                  <a:pt x="1294805" y="495510"/>
                  <a:pt x="1294805" y="503050"/>
                </a:cubicBezTo>
                <a:cubicBezTo>
                  <a:pt x="1294805" y="510194"/>
                  <a:pt x="1293416" y="516346"/>
                  <a:pt x="1290638" y="521505"/>
                </a:cubicBezTo>
                <a:cubicBezTo>
                  <a:pt x="1287066" y="527458"/>
                  <a:pt x="1282502" y="530236"/>
                  <a:pt x="1276945" y="529839"/>
                </a:cubicBezTo>
                <a:lnTo>
                  <a:pt x="1270992" y="529244"/>
                </a:lnTo>
                <a:cubicBezTo>
                  <a:pt x="1262658" y="529244"/>
                  <a:pt x="1257102" y="529641"/>
                  <a:pt x="1254324" y="530435"/>
                </a:cubicBezTo>
                <a:cubicBezTo>
                  <a:pt x="1250752" y="532022"/>
                  <a:pt x="1248966" y="535396"/>
                  <a:pt x="1248966" y="540555"/>
                </a:cubicBezTo>
                <a:lnTo>
                  <a:pt x="1248966" y="663785"/>
                </a:lnTo>
                <a:lnTo>
                  <a:pt x="1401366" y="663785"/>
                </a:lnTo>
                <a:lnTo>
                  <a:pt x="1401366" y="538769"/>
                </a:lnTo>
                <a:cubicBezTo>
                  <a:pt x="1401366" y="534403"/>
                  <a:pt x="1399382" y="531625"/>
                  <a:pt x="1395413" y="530435"/>
                </a:cubicBezTo>
                <a:cubicBezTo>
                  <a:pt x="1393031" y="529641"/>
                  <a:pt x="1387872" y="529244"/>
                  <a:pt x="1379935" y="529244"/>
                </a:cubicBezTo>
                <a:lnTo>
                  <a:pt x="1373386" y="529839"/>
                </a:lnTo>
                <a:cubicBezTo>
                  <a:pt x="1367433" y="530236"/>
                  <a:pt x="1362671" y="527656"/>
                  <a:pt x="1359099" y="522100"/>
                </a:cubicBezTo>
                <a:cubicBezTo>
                  <a:pt x="1355924" y="517338"/>
                  <a:pt x="1354336" y="511186"/>
                  <a:pt x="1354336" y="503646"/>
                </a:cubicBezTo>
                <a:cubicBezTo>
                  <a:pt x="1354336" y="496105"/>
                  <a:pt x="1355924" y="489755"/>
                  <a:pt x="1359099" y="484596"/>
                </a:cubicBezTo>
                <a:cubicBezTo>
                  <a:pt x="1362671" y="479039"/>
                  <a:pt x="1367433" y="476856"/>
                  <a:pt x="1373386" y="478047"/>
                </a:cubicBezTo>
                <a:cubicBezTo>
                  <a:pt x="1394420" y="479635"/>
                  <a:pt x="1412677" y="480428"/>
                  <a:pt x="1428155" y="480428"/>
                </a:cubicBezTo>
                <a:cubicBezTo>
                  <a:pt x="1444030" y="480428"/>
                  <a:pt x="1463675" y="479635"/>
                  <a:pt x="1487091" y="478047"/>
                </a:cubicBezTo>
                <a:cubicBezTo>
                  <a:pt x="1492647" y="476856"/>
                  <a:pt x="1497211" y="479039"/>
                  <a:pt x="1500783" y="484596"/>
                </a:cubicBezTo>
                <a:cubicBezTo>
                  <a:pt x="1503561" y="489755"/>
                  <a:pt x="1504950" y="496105"/>
                  <a:pt x="1504950" y="503646"/>
                </a:cubicBezTo>
                <a:cubicBezTo>
                  <a:pt x="1504950" y="511186"/>
                  <a:pt x="1503561" y="517338"/>
                  <a:pt x="1500783" y="522100"/>
                </a:cubicBezTo>
                <a:cubicBezTo>
                  <a:pt x="1497211" y="527656"/>
                  <a:pt x="1492647" y="530236"/>
                  <a:pt x="1487091" y="529839"/>
                </a:cubicBezTo>
                <a:lnTo>
                  <a:pt x="1480542" y="529244"/>
                </a:lnTo>
                <a:cubicBezTo>
                  <a:pt x="1471811" y="529244"/>
                  <a:pt x="1466056" y="529641"/>
                  <a:pt x="1463278" y="530435"/>
                </a:cubicBezTo>
                <a:cubicBezTo>
                  <a:pt x="1458516" y="531625"/>
                  <a:pt x="1456135" y="534403"/>
                  <a:pt x="1456135" y="538769"/>
                </a:cubicBezTo>
                <a:lnTo>
                  <a:pt x="1456135" y="860238"/>
                </a:lnTo>
                <a:cubicBezTo>
                  <a:pt x="1456135" y="864207"/>
                  <a:pt x="1459111" y="866588"/>
                  <a:pt x="1465064" y="867381"/>
                </a:cubicBezTo>
                <a:cubicBezTo>
                  <a:pt x="1469827" y="867778"/>
                  <a:pt x="1477169" y="867183"/>
                  <a:pt x="1487091" y="865596"/>
                </a:cubicBezTo>
                <a:cubicBezTo>
                  <a:pt x="1492647" y="864405"/>
                  <a:pt x="1497211" y="866588"/>
                  <a:pt x="1500783" y="872144"/>
                </a:cubicBezTo>
                <a:cubicBezTo>
                  <a:pt x="1503561" y="877303"/>
                  <a:pt x="1504950" y="883852"/>
                  <a:pt x="1504950" y="891789"/>
                </a:cubicBezTo>
                <a:cubicBezTo>
                  <a:pt x="1504950" y="899727"/>
                  <a:pt x="1503561" y="906077"/>
                  <a:pt x="1500783" y="910839"/>
                </a:cubicBezTo>
                <a:cubicBezTo>
                  <a:pt x="1497211" y="916396"/>
                  <a:pt x="1492647" y="918380"/>
                  <a:pt x="1487091" y="916792"/>
                </a:cubicBezTo>
                <a:cubicBezTo>
                  <a:pt x="1469628" y="915205"/>
                  <a:pt x="1450777" y="914411"/>
                  <a:pt x="1430536" y="914411"/>
                </a:cubicBezTo>
                <a:cubicBezTo>
                  <a:pt x="1410295" y="914411"/>
                  <a:pt x="1391245" y="915205"/>
                  <a:pt x="1373386" y="916792"/>
                </a:cubicBezTo>
                <a:cubicBezTo>
                  <a:pt x="1367433" y="917586"/>
                  <a:pt x="1362671" y="915205"/>
                  <a:pt x="1359099" y="909649"/>
                </a:cubicBezTo>
                <a:cubicBezTo>
                  <a:pt x="1355924" y="904489"/>
                  <a:pt x="1354336" y="897941"/>
                  <a:pt x="1354336" y="890003"/>
                </a:cubicBezTo>
                <a:cubicBezTo>
                  <a:pt x="1354336" y="882463"/>
                  <a:pt x="1355924" y="876311"/>
                  <a:pt x="1359099" y="871549"/>
                </a:cubicBezTo>
                <a:cubicBezTo>
                  <a:pt x="1362671" y="865992"/>
                  <a:pt x="1367433" y="864008"/>
                  <a:pt x="1373386" y="865596"/>
                </a:cubicBezTo>
                <a:cubicBezTo>
                  <a:pt x="1383308" y="867183"/>
                  <a:pt x="1390055" y="867778"/>
                  <a:pt x="1393627" y="867381"/>
                </a:cubicBezTo>
                <a:cubicBezTo>
                  <a:pt x="1398389" y="866985"/>
                  <a:pt x="1400969" y="864603"/>
                  <a:pt x="1401366" y="860238"/>
                </a:cubicBezTo>
                <a:lnTo>
                  <a:pt x="1401366" y="714981"/>
                </a:lnTo>
                <a:lnTo>
                  <a:pt x="1248966" y="714981"/>
                </a:lnTo>
                <a:lnTo>
                  <a:pt x="1248966" y="857857"/>
                </a:lnTo>
                <a:cubicBezTo>
                  <a:pt x="1248966" y="862619"/>
                  <a:pt x="1250950" y="865397"/>
                  <a:pt x="1254919" y="866191"/>
                </a:cubicBezTo>
                <a:cubicBezTo>
                  <a:pt x="1257697" y="866985"/>
                  <a:pt x="1263452" y="866786"/>
                  <a:pt x="1272183" y="865596"/>
                </a:cubicBezTo>
                <a:lnTo>
                  <a:pt x="1276945" y="865596"/>
                </a:lnTo>
                <a:cubicBezTo>
                  <a:pt x="1282502" y="864802"/>
                  <a:pt x="1287066" y="867183"/>
                  <a:pt x="1290638" y="872739"/>
                </a:cubicBezTo>
                <a:cubicBezTo>
                  <a:pt x="1293416" y="877502"/>
                  <a:pt x="1294805" y="883455"/>
                  <a:pt x="1294805" y="890599"/>
                </a:cubicBezTo>
                <a:cubicBezTo>
                  <a:pt x="1294805" y="897742"/>
                  <a:pt x="1293416" y="903894"/>
                  <a:pt x="1290638" y="909053"/>
                </a:cubicBezTo>
                <a:cubicBezTo>
                  <a:pt x="1287066" y="914610"/>
                  <a:pt x="1282502" y="917189"/>
                  <a:pt x="1276945" y="916792"/>
                </a:cubicBezTo>
                <a:cubicBezTo>
                  <a:pt x="1260277" y="915205"/>
                  <a:pt x="1242219" y="914411"/>
                  <a:pt x="1222772" y="914411"/>
                </a:cubicBezTo>
                <a:cubicBezTo>
                  <a:pt x="1205706" y="914411"/>
                  <a:pt x="1184474" y="915205"/>
                  <a:pt x="1159074" y="916792"/>
                </a:cubicBezTo>
                <a:cubicBezTo>
                  <a:pt x="1153914" y="917586"/>
                  <a:pt x="1149945" y="915205"/>
                  <a:pt x="1147167" y="909649"/>
                </a:cubicBezTo>
                <a:cubicBezTo>
                  <a:pt x="1144389" y="904489"/>
                  <a:pt x="1143000" y="898139"/>
                  <a:pt x="1143000" y="890599"/>
                </a:cubicBezTo>
                <a:cubicBezTo>
                  <a:pt x="1143000" y="883058"/>
                  <a:pt x="1144389" y="876906"/>
                  <a:pt x="1147167" y="872144"/>
                </a:cubicBezTo>
                <a:cubicBezTo>
                  <a:pt x="1149945" y="866588"/>
                  <a:pt x="1153914" y="864405"/>
                  <a:pt x="1159074" y="865596"/>
                </a:cubicBezTo>
                <a:cubicBezTo>
                  <a:pt x="1168995" y="866786"/>
                  <a:pt x="1176734" y="867183"/>
                  <a:pt x="1182291" y="866786"/>
                </a:cubicBezTo>
                <a:cubicBezTo>
                  <a:pt x="1190228" y="865992"/>
                  <a:pt x="1194197" y="863016"/>
                  <a:pt x="1194197" y="857857"/>
                </a:cubicBezTo>
                <a:lnTo>
                  <a:pt x="1194197" y="540555"/>
                </a:lnTo>
                <a:cubicBezTo>
                  <a:pt x="1194197" y="534602"/>
                  <a:pt x="1190228" y="530832"/>
                  <a:pt x="1182291" y="529244"/>
                </a:cubicBezTo>
                <a:cubicBezTo>
                  <a:pt x="1175544" y="527656"/>
                  <a:pt x="1167805" y="527855"/>
                  <a:pt x="1159074" y="529839"/>
                </a:cubicBezTo>
                <a:cubicBezTo>
                  <a:pt x="1153914" y="530236"/>
                  <a:pt x="1149945" y="527458"/>
                  <a:pt x="1147167" y="521505"/>
                </a:cubicBezTo>
                <a:cubicBezTo>
                  <a:pt x="1144389" y="516742"/>
                  <a:pt x="1143000" y="510591"/>
                  <a:pt x="1143000" y="503050"/>
                </a:cubicBezTo>
                <a:cubicBezTo>
                  <a:pt x="1143000" y="495906"/>
                  <a:pt x="1144389" y="489755"/>
                  <a:pt x="1147167" y="484596"/>
                </a:cubicBezTo>
                <a:cubicBezTo>
                  <a:pt x="1149945" y="479436"/>
                  <a:pt x="1153914" y="477253"/>
                  <a:pt x="1159074" y="478047"/>
                </a:cubicBezTo>
                <a:close/>
                <a:moveTo>
                  <a:pt x="9007673" y="469117"/>
                </a:moveTo>
                <a:cubicBezTo>
                  <a:pt x="8952507" y="469117"/>
                  <a:pt x="8909446" y="488564"/>
                  <a:pt x="8878490" y="527458"/>
                </a:cubicBezTo>
                <a:cubicBezTo>
                  <a:pt x="8847137" y="566749"/>
                  <a:pt x="8831461" y="621716"/>
                  <a:pt x="8831461" y="692360"/>
                </a:cubicBezTo>
                <a:cubicBezTo>
                  <a:pt x="8831461" y="781260"/>
                  <a:pt x="8847931" y="844164"/>
                  <a:pt x="8880871" y="881074"/>
                </a:cubicBezTo>
                <a:cubicBezTo>
                  <a:pt x="8908256" y="912030"/>
                  <a:pt x="8950523" y="927508"/>
                  <a:pt x="9007673" y="927508"/>
                </a:cubicBezTo>
                <a:cubicBezTo>
                  <a:pt x="9023945" y="927508"/>
                  <a:pt x="9039225" y="925325"/>
                  <a:pt x="9053512" y="920960"/>
                </a:cubicBezTo>
                <a:cubicBezTo>
                  <a:pt x="9070181" y="915800"/>
                  <a:pt x="9084468" y="907863"/>
                  <a:pt x="9096375" y="897147"/>
                </a:cubicBezTo>
                <a:cubicBezTo>
                  <a:pt x="9099946" y="905878"/>
                  <a:pt x="9104907" y="912824"/>
                  <a:pt x="9111257" y="917983"/>
                </a:cubicBezTo>
                <a:cubicBezTo>
                  <a:pt x="9116813" y="922746"/>
                  <a:pt x="9122767" y="925127"/>
                  <a:pt x="9129117" y="925127"/>
                </a:cubicBezTo>
                <a:cubicBezTo>
                  <a:pt x="9135070" y="925127"/>
                  <a:pt x="9140031" y="922944"/>
                  <a:pt x="9144000" y="918578"/>
                </a:cubicBezTo>
                <a:cubicBezTo>
                  <a:pt x="9148365" y="913816"/>
                  <a:pt x="9150548" y="907069"/>
                  <a:pt x="9150548" y="898338"/>
                </a:cubicBezTo>
                <a:lnTo>
                  <a:pt x="9150548" y="747724"/>
                </a:lnTo>
                <a:cubicBezTo>
                  <a:pt x="9150548" y="742961"/>
                  <a:pt x="9152731" y="740183"/>
                  <a:pt x="9157096" y="739389"/>
                </a:cubicBezTo>
                <a:cubicBezTo>
                  <a:pt x="9159875" y="738596"/>
                  <a:pt x="9166026" y="738596"/>
                  <a:pt x="9175551" y="739389"/>
                </a:cubicBezTo>
                <a:lnTo>
                  <a:pt x="9188648" y="740580"/>
                </a:lnTo>
                <a:cubicBezTo>
                  <a:pt x="9193808" y="740977"/>
                  <a:pt x="9197975" y="738397"/>
                  <a:pt x="9201150" y="732841"/>
                </a:cubicBezTo>
                <a:cubicBezTo>
                  <a:pt x="9204324" y="727682"/>
                  <a:pt x="9205912" y="721331"/>
                  <a:pt x="9205912" y="713791"/>
                </a:cubicBezTo>
                <a:cubicBezTo>
                  <a:pt x="9205912" y="706250"/>
                  <a:pt x="9204324" y="700099"/>
                  <a:pt x="9201150" y="695336"/>
                </a:cubicBezTo>
                <a:cubicBezTo>
                  <a:pt x="9197975" y="690177"/>
                  <a:pt x="9193808" y="688192"/>
                  <a:pt x="9188648" y="689383"/>
                </a:cubicBezTo>
                <a:cubicBezTo>
                  <a:pt x="9149754" y="691764"/>
                  <a:pt x="9115623" y="692955"/>
                  <a:pt x="9086254" y="692955"/>
                </a:cubicBezTo>
                <a:cubicBezTo>
                  <a:pt x="9056489" y="692955"/>
                  <a:pt x="9032081" y="691764"/>
                  <a:pt x="9013031" y="689383"/>
                </a:cubicBezTo>
                <a:cubicBezTo>
                  <a:pt x="9006681" y="688192"/>
                  <a:pt x="9001720" y="690177"/>
                  <a:pt x="8998148" y="695336"/>
                </a:cubicBezTo>
                <a:cubicBezTo>
                  <a:pt x="8994973" y="700496"/>
                  <a:pt x="8993386" y="706846"/>
                  <a:pt x="8993386" y="714386"/>
                </a:cubicBezTo>
                <a:cubicBezTo>
                  <a:pt x="8993386" y="721927"/>
                  <a:pt x="8994973" y="728078"/>
                  <a:pt x="8998148" y="732841"/>
                </a:cubicBezTo>
                <a:cubicBezTo>
                  <a:pt x="9001720" y="738794"/>
                  <a:pt x="9006681" y="741374"/>
                  <a:pt x="9013031" y="740580"/>
                </a:cubicBezTo>
                <a:lnTo>
                  <a:pt x="9015412" y="739985"/>
                </a:lnTo>
                <a:cubicBezTo>
                  <a:pt x="9041209" y="738397"/>
                  <a:pt x="9059267" y="737802"/>
                  <a:pt x="9069586" y="738199"/>
                </a:cubicBezTo>
                <a:cubicBezTo>
                  <a:pt x="9086651" y="738993"/>
                  <a:pt x="9095184" y="742167"/>
                  <a:pt x="9095184" y="747724"/>
                </a:cubicBezTo>
                <a:lnTo>
                  <a:pt x="9095184" y="831663"/>
                </a:lnTo>
                <a:cubicBezTo>
                  <a:pt x="9095184" y="843172"/>
                  <a:pt x="9086254" y="853491"/>
                  <a:pt x="9068395" y="862619"/>
                </a:cubicBezTo>
                <a:cubicBezTo>
                  <a:pt x="9050933" y="871747"/>
                  <a:pt x="9030692" y="876311"/>
                  <a:pt x="9007673" y="876311"/>
                </a:cubicBezTo>
                <a:cubicBezTo>
                  <a:pt x="8967985" y="876311"/>
                  <a:pt x="8938419" y="862619"/>
                  <a:pt x="8918971" y="835235"/>
                </a:cubicBezTo>
                <a:cubicBezTo>
                  <a:pt x="8898334" y="805469"/>
                  <a:pt x="8888015" y="757844"/>
                  <a:pt x="8888015" y="692360"/>
                </a:cubicBezTo>
                <a:cubicBezTo>
                  <a:pt x="8888015" y="639178"/>
                  <a:pt x="8898731" y="597110"/>
                  <a:pt x="8920162" y="566153"/>
                </a:cubicBezTo>
                <a:cubicBezTo>
                  <a:pt x="8941990" y="535594"/>
                  <a:pt x="8971161" y="520314"/>
                  <a:pt x="9007673" y="520314"/>
                </a:cubicBezTo>
                <a:cubicBezTo>
                  <a:pt x="9045376" y="520314"/>
                  <a:pt x="9071173" y="529046"/>
                  <a:pt x="9085064" y="546508"/>
                </a:cubicBezTo>
                <a:cubicBezTo>
                  <a:pt x="9094589" y="558811"/>
                  <a:pt x="9101534" y="583021"/>
                  <a:pt x="9105900" y="619136"/>
                </a:cubicBezTo>
                <a:cubicBezTo>
                  <a:pt x="9106693" y="625486"/>
                  <a:pt x="9110265" y="630050"/>
                  <a:pt x="9116615" y="632828"/>
                </a:cubicBezTo>
                <a:cubicBezTo>
                  <a:pt x="9122568" y="634813"/>
                  <a:pt x="9129315" y="634813"/>
                  <a:pt x="9136856" y="632828"/>
                </a:cubicBezTo>
                <a:cubicBezTo>
                  <a:pt x="9144397" y="630844"/>
                  <a:pt x="9150350" y="627471"/>
                  <a:pt x="9154715" y="622708"/>
                </a:cubicBezTo>
                <a:cubicBezTo>
                  <a:pt x="9159478" y="617549"/>
                  <a:pt x="9161065" y="611992"/>
                  <a:pt x="9159478" y="606039"/>
                </a:cubicBezTo>
                <a:cubicBezTo>
                  <a:pt x="9152731" y="585402"/>
                  <a:pt x="9148960" y="568733"/>
                  <a:pt x="9148167" y="556033"/>
                </a:cubicBezTo>
                <a:cubicBezTo>
                  <a:pt x="9146183" y="534602"/>
                  <a:pt x="9149953" y="514361"/>
                  <a:pt x="9159478" y="495311"/>
                </a:cubicBezTo>
                <a:cubicBezTo>
                  <a:pt x="9161462" y="489755"/>
                  <a:pt x="9160271" y="484794"/>
                  <a:pt x="9155906" y="480428"/>
                </a:cubicBezTo>
                <a:cubicBezTo>
                  <a:pt x="9151937" y="476460"/>
                  <a:pt x="9146183" y="473483"/>
                  <a:pt x="9138642" y="471499"/>
                </a:cubicBezTo>
                <a:cubicBezTo>
                  <a:pt x="9131498" y="469514"/>
                  <a:pt x="9124751" y="468721"/>
                  <a:pt x="9118401" y="469117"/>
                </a:cubicBezTo>
                <a:cubicBezTo>
                  <a:pt x="9111654" y="469911"/>
                  <a:pt x="9107884" y="471896"/>
                  <a:pt x="9107090" y="475071"/>
                </a:cubicBezTo>
                <a:lnTo>
                  <a:pt x="9102923" y="488167"/>
                </a:lnTo>
                <a:cubicBezTo>
                  <a:pt x="9102129" y="492533"/>
                  <a:pt x="9101335" y="494914"/>
                  <a:pt x="9100542" y="495311"/>
                </a:cubicBezTo>
                <a:cubicBezTo>
                  <a:pt x="9099351" y="496502"/>
                  <a:pt x="9097565" y="495708"/>
                  <a:pt x="9095184" y="492930"/>
                </a:cubicBezTo>
                <a:cubicBezTo>
                  <a:pt x="9083675" y="484596"/>
                  <a:pt x="9070578" y="478444"/>
                  <a:pt x="9055893" y="474475"/>
                </a:cubicBezTo>
                <a:cubicBezTo>
                  <a:pt x="9042003" y="470903"/>
                  <a:pt x="9025929" y="469117"/>
                  <a:pt x="9007673" y="469117"/>
                </a:cubicBezTo>
                <a:close/>
                <a:moveTo>
                  <a:pt x="892373" y="469117"/>
                </a:moveTo>
                <a:cubicBezTo>
                  <a:pt x="910630" y="469117"/>
                  <a:pt x="926703" y="470903"/>
                  <a:pt x="940594" y="474475"/>
                </a:cubicBezTo>
                <a:cubicBezTo>
                  <a:pt x="955278" y="478444"/>
                  <a:pt x="968375" y="484596"/>
                  <a:pt x="979884" y="492930"/>
                </a:cubicBezTo>
                <a:cubicBezTo>
                  <a:pt x="982266" y="495708"/>
                  <a:pt x="984051" y="496502"/>
                  <a:pt x="985242" y="495311"/>
                </a:cubicBezTo>
                <a:cubicBezTo>
                  <a:pt x="986036" y="494914"/>
                  <a:pt x="986830" y="492533"/>
                  <a:pt x="987623" y="488167"/>
                </a:cubicBezTo>
                <a:lnTo>
                  <a:pt x="991791" y="475071"/>
                </a:lnTo>
                <a:cubicBezTo>
                  <a:pt x="992584" y="471896"/>
                  <a:pt x="996355" y="469911"/>
                  <a:pt x="1003101" y="469117"/>
                </a:cubicBezTo>
                <a:cubicBezTo>
                  <a:pt x="1009452" y="468721"/>
                  <a:pt x="1016199" y="469514"/>
                  <a:pt x="1023342" y="471499"/>
                </a:cubicBezTo>
                <a:cubicBezTo>
                  <a:pt x="1030883" y="473483"/>
                  <a:pt x="1036638" y="476460"/>
                  <a:pt x="1040606" y="480428"/>
                </a:cubicBezTo>
                <a:cubicBezTo>
                  <a:pt x="1044972" y="484794"/>
                  <a:pt x="1046163" y="489755"/>
                  <a:pt x="1044178" y="495311"/>
                </a:cubicBezTo>
                <a:cubicBezTo>
                  <a:pt x="1034653" y="514361"/>
                  <a:pt x="1030883" y="534602"/>
                  <a:pt x="1032867" y="556033"/>
                </a:cubicBezTo>
                <a:cubicBezTo>
                  <a:pt x="1033661" y="568733"/>
                  <a:pt x="1037431" y="585402"/>
                  <a:pt x="1044178" y="606039"/>
                </a:cubicBezTo>
                <a:cubicBezTo>
                  <a:pt x="1045766" y="611992"/>
                  <a:pt x="1044178" y="617549"/>
                  <a:pt x="1039416" y="622708"/>
                </a:cubicBezTo>
                <a:cubicBezTo>
                  <a:pt x="1035050" y="627471"/>
                  <a:pt x="1029097" y="630844"/>
                  <a:pt x="1021556" y="632828"/>
                </a:cubicBezTo>
                <a:cubicBezTo>
                  <a:pt x="1014016" y="634813"/>
                  <a:pt x="1007269" y="634813"/>
                  <a:pt x="1001316" y="632828"/>
                </a:cubicBezTo>
                <a:cubicBezTo>
                  <a:pt x="994966" y="630050"/>
                  <a:pt x="991394" y="625486"/>
                  <a:pt x="990600" y="619136"/>
                </a:cubicBezTo>
                <a:cubicBezTo>
                  <a:pt x="986234" y="583021"/>
                  <a:pt x="979289" y="558811"/>
                  <a:pt x="969764" y="546508"/>
                </a:cubicBezTo>
                <a:cubicBezTo>
                  <a:pt x="955874" y="529046"/>
                  <a:pt x="930077" y="520314"/>
                  <a:pt x="892373" y="520314"/>
                </a:cubicBezTo>
                <a:cubicBezTo>
                  <a:pt x="855861" y="520314"/>
                  <a:pt x="826691" y="535594"/>
                  <a:pt x="804863" y="566153"/>
                </a:cubicBezTo>
                <a:cubicBezTo>
                  <a:pt x="783431" y="597110"/>
                  <a:pt x="772716" y="639178"/>
                  <a:pt x="772716" y="692360"/>
                </a:cubicBezTo>
                <a:cubicBezTo>
                  <a:pt x="772716" y="757844"/>
                  <a:pt x="783035" y="805469"/>
                  <a:pt x="803672" y="835235"/>
                </a:cubicBezTo>
                <a:cubicBezTo>
                  <a:pt x="823119" y="862619"/>
                  <a:pt x="852686" y="876311"/>
                  <a:pt x="892373" y="876311"/>
                </a:cubicBezTo>
                <a:cubicBezTo>
                  <a:pt x="915392" y="876311"/>
                  <a:pt x="935633" y="871747"/>
                  <a:pt x="953095" y="862619"/>
                </a:cubicBezTo>
                <a:cubicBezTo>
                  <a:pt x="970955" y="853491"/>
                  <a:pt x="979884" y="843172"/>
                  <a:pt x="979884" y="831663"/>
                </a:cubicBezTo>
                <a:lnTo>
                  <a:pt x="979884" y="747724"/>
                </a:lnTo>
                <a:cubicBezTo>
                  <a:pt x="979884" y="742167"/>
                  <a:pt x="971352" y="738993"/>
                  <a:pt x="954286" y="738199"/>
                </a:cubicBezTo>
                <a:cubicBezTo>
                  <a:pt x="943967" y="737802"/>
                  <a:pt x="925909" y="738397"/>
                  <a:pt x="900113" y="739985"/>
                </a:cubicBezTo>
                <a:lnTo>
                  <a:pt x="897731" y="740580"/>
                </a:lnTo>
                <a:cubicBezTo>
                  <a:pt x="891381" y="741374"/>
                  <a:pt x="886420" y="738794"/>
                  <a:pt x="882848" y="732841"/>
                </a:cubicBezTo>
                <a:cubicBezTo>
                  <a:pt x="879674" y="728078"/>
                  <a:pt x="878086" y="721927"/>
                  <a:pt x="878086" y="714386"/>
                </a:cubicBezTo>
                <a:cubicBezTo>
                  <a:pt x="878086" y="706846"/>
                  <a:pt x="879674" y="700496"/>
                  <a:pt x="882848" y="695336"/>
                </a:cubicBezTo>
                <a:cubicBezTo>
                  <a:pt x="886420" y="690177"/>
                  <a:pt x="891381" y="688192"/>
                  <a:pt x="897731" y="689383"/>
                </a:cubicBezTo>
                <a:cubicBezTo>
                  <a:pt x="916781" y="691764"/>
                  <a:pt x="941189" y="692955"/>
                  <a:pt x="970955" y="692955"/>
                </a:cubicBezTo>
                <a:cubicBezTo>
                  <a:pt x="1000324" y="692955"/>
                  <a:pt x="1034455" y="691764"/>
                  <a:pt x="1073348" y="689383"/>
                </a:cubicBezTo>
                <a:cubicBezTo>
                  <a:pt x="1078508" y="688192"/>
                  <a:pt x="1082675" y="690177"/>
                  <a:pt x="1085850" y="695336"/>
                </a:cubicBezTo>
                <a:cubicBezTo>
                  <a:pt x="1089025" y="700099"/>
                  <a:pt x="1090613" y="706250"/>
                  <a:pt x="1090613" y="713791"/>
                </a:cubicBezTo>
                <a:cubicBezTo>
                  <a:pt x="1090613" y="721331"/>
                  <a:pt x="1089025" y="727682"/>
                  <a:pt x="1085850" y="732841"/>
                </a:cubicBezTo>
                <a:cubicBezTo>
                  <a:pt x="1082675" y="738397"/>
                  <a:pt x="1078508" y="740977"/>
                  <a:pt x="1073348" y="740580"/>
                </a:cubicBezTo>
                <a:lnTo>
                  <a:pt x="1060252" y="739389"/>
                </a:lnTo>
                <a:cubicBezTo>
                  <a:pt x="1050727" y="738596"/>
                  <a:pt x="1044575" y="738596"/>
                  <a:pt x="1041797" y="739389"/>
                </a:cubicBezTo>
                <a:cubicBezTo>
                  <a:pt x="1037431" y="740183"/>
                  <a:pt x="1035249" y="742961"/>
                  <a:pt x="1035249" y="747724"/>
                </a:cubicBezTo>
                <a:lnTo>
                  <a:pt x="1035249" y="898338"/>
                </a:lnTo>
                <a:cubicBezTo>
                  <a:pt x="1035249" y="907069"/>
                  <a:pt x="1033066" y="913816"/>
                  <a:pt x="1028700" y="918578"/>
                </a:cubicBezTo>
                <a:cubicBezTo>
                  <a:pt x="1024731" y="922944"/>
                  <a:pt x="1019770" y="925127"/>
                  <a:pt x="1013817" y="925127"/>
                </a:cubicBezTo>
                <a:cubicBezTo>
                  <a:pt x="1007467" y="925127"/>
                  <a:pt x="1001514" y="922746"/>
                  <a:pt x="995958" y="917983"/>
                </a:cubicBezTo>
                <a:cubicBezTo>
                  <a:pt x="989608" y="912824"/>
                  <a:pt x="984647" y="905878"/>
                  <a:pt x="981075" y="897147"/>
                </a:cubicBezTo>
                <a:cubicBezTo>
                  <a:pt x="969169" y="907863"/>
                  <a:pt x="954881" y="915800"/>
                  <a:pt x="938213" y="920960"/>
                </a:cubicBezTo>
                <a:cubicBezTo>
                  <a:pt x="923925" y="925325"/>
                  <a:pt x="908645" y="927508"/>
                  <a:pt x="892373" y="927508"/>
                </a:cubicBezTo>
                <a:cubicBezTo>
                  <a:pt x="835224" y="927508"/>
                  <a:pt x="792956" y="912030"/>
                  <a:pt x="765572" y="881074"/>
                </a:cubicBezTo>
                <a:cubicBezTo>
                  <a:pt x="732631" y="844164"/>
                  <a:pt x="716161" y="781260"/>
                  <a:pt x="716161" y="692360"/>
                </a:cubicBezTo>
                <a:cubicBezTo>
                  <a:pt x="716161" y="621716"/>
                  <a:pt x="731838" y="566749"/>
                  <a:pt x="763191" y="527458"/>
                </a:cubicBezTo>
                <a:cubicBezTo>
                  <a:pt x="794147" y="488564"/>
                  <a:pt x="837208" y="469117"/>
                  <a:pt x="892373" y="469117"/>
                </a:cubicBezTo>
                <a:close/>
                <a:moveTo>
                  <a:pt x="9714904" y="468522"/>
                </a:moveTo>
                <a:cubicBezTo>
                  <a:pt x="9659343" y="468522"/>
                  <a:pt x="9616876" y="491144"/>
                  <a:pt x="9587507" y="536388"/>
                </a:cubicBezTo>
                <a:cubicBezTo>
                  <a:pt x="9560917" y="577266"/>
                  <a:pt x="9547621" y="631241"/>
                  <a:pt x="9547621" y="698313"/>
                </a:cubicBezTo>
                <a:cubicBezTo>
                  <a:pt x="9547621" y="764988"/>
                  <a:pt x="9560917" y="818566"/>
                  <a:pt x="9587507" y="859047"/>
                </a:cubicBezTo>
                <a:cubicBezTo>
                  <a:pt x="9616876" y="904291"/>
                  <a:pt x="9659343" y="926913"/>
                  <a:pt x="9714904" y="926913"/>
                </a:cubicBezTo>
                <a:cubicBezTo>
                  <a:pt x="9770070" y="926913"/>
                  <a:pt x="9812337" y="904291"/>
                  <a:pt x="9841706" y="859047"/>
                </a:cubicBezTo>
                <a:cubicBezTo>
                  <a:pt x="9868694" y="818169"/>
                  <a:pt x="9882187" y="764591"/>
                  <a:pt x="9882187" y="698313"/>
                </a:cubicBezTo>
                <a:cubicBezTo>
                  <a:pt x="9882187" y="631241"/>
                  <a:pt x="9868694" y="577266"/>
                  <a:pt x="9841706" y="536388"/>
                </a:cubicBezTo>
                <a:cubicBezTo>
                  <a:pt x="9812337" y="491144"/>
                  <a:pt x="9770070" y="468522"/>
                  <a:pt x="9714904" y="468522"/>
                </a:cubicBezTo>
                <a:close/>
                <a:moveTo>
                  <a:pt x="6495454" y="468522"/>
                </a:moveTo>
                <a:cubicBezTo>
                  <a:pt x="6550620" y="468522"/>
                  <a:pt x="6592887" y="491144"/>
                  <a:pt x="6622256" y="536388"/>
                </a:cubicBezTo>
                <a:cubicBezTo>
                  <a:pt x="6649243" y="577266"/>
                  <a:pt x="6662737" y="631241"/>
                  <a:pt x="6662737" y="698313"/>
                </a:cubicBezTo>
                <a:cubicBezTo>
                  <a:pt x="6662737" y="764591"/>
                  <a:pt x="6649243" y="818169"/>
                  <a:pt x="6622256" y="859047"/>
                </a:cubicBezTo>
                <a:cubicBezTo>
                  <a:pt x="6592887" y="904291"/>
                  <a:pt x="6550620" y="926913"/>
                  <a:pt x="6495454" y="926913"/>
                </a:cubicBezTo>
                <a:cubicBezTo>
                  <a:pt x="6439892" y="926913"/>
                  <a:pt x="6397426" y="904291"/>
                  <a:pt x="6368057" y="859047"/>
                </a:cubicBezTo>
                <a:cubicBezTo>
                  <a:pt x="6341466" y="818566"/>
                  <a:pt x="6328171" y="764988"/>
                  <a:pt x="6328171" y="698313"/>
                </a:cubicBezTo>
                <a:cubicBezTo>
                  <a:pt x="6328171" y="631241"/>
                  <a:pt x="6341466" y="577266"/>
                  <a:pt x="6368057" y="536388"/>
                </a:cubicBezTo>
                <a:cubicBezTo>
                  <a:pt x="6397426" y="491144"/>
                  <a:pt x="6439892" y="468522"/>
                  <a:pt x="6495454" y="468522"/>
                </a:cubicBezTo>
                <a:close/>
                <a:moveTo>
                  <a:pt x="5381029" y="468522"/>
                </a:moveTo>
                <a:cubicBezTo>
                  <a:pt x="5436195" y="468522"/>
                  <a:pt x="5478462" y="491144"/>
                  <a:pt x="5507831" y="536388"/>
                </a:cubicBezTo>
                <a:cubicBezTo>
                  <a:pt x="5534818" y="577266"/>
                  <a:pt x="5548312" y="631241"/>
                  <a:pt x="5548312" y="698313"/>
                </a:cubicBezTo>
                <a:cubicBezTo>
                  <a:pt x="5548312" y="764591"/>
                  <a:pt x="5534818" y="818169"/>
                  <a:pt x="5507831" y="859047"/>
                </a:cubicBezTo>
                <a:cubicBezTo>
                  <a:pt x="5478462" y="904291"/>
                  <a:pt x="5436195" y="926913"/>
                  <a:pt x="5381029" y="926913"/>
                </a:cubicBezTo>
                <a:cubicBezTo>
                  <a:pt x="5325467" y="926913"/>
                  <a:pt x="5283001" y="904291"/>
                  <a:pt x="5253632" y="859047"/>
                </a:cubicBezTo>
                <a:cubicBezTo>
                  <a:pt x="5227042" y="818566"/>
                  <a:pt x="5213746" y="764988"/>
                  <a:pt x="5213746" y="698313"/>
                </a:cubicBezTo>
                <a:cubicBezTo>
                  <a:pt x="5213746" y="631241"/>
                  <a:pt x="5227042" y="577266"/>
                  <a:pt x="5253632" y="536388"/>
                </a:cubicBezTo>
                <a:cubicBezTo>
                  <a:pt x="5283001" y="491144"/>
                  <a:pt x="5325467" y="468522"/>
                  <a:pt x="5381029" y="468522"/>
                </a:cubicBezTo>
                <a:close/>
                <a:moveTo>
                  <a:pt x="2733080" y="468522"/>
                </a:moveTo>
                <a:cubicBezTo>
                  <a:pt x="2788246" y="468522"/>
                  <a:pt x="2830513" y="491144"/>
                  <a:pt x="2859881" y="536388"/>
                </a:cubicBezTo>
                <a:cubicBezTo>
                  <a:pt x="2886869" y="577266"/>
                  <a:pt x="2900363" y="631241"/>
                  <a:pt x="2900363" y="698313"/>
                </a:cubicBezTo>
                <a:cubicBezTo>
                  <a:pt x="2900363" y="764591"/>
                  <a:pt x="2886869" y="818169"/>
                  <a:pt x="2859881" y="859047"/>
                </a:cubicBezTo>
                <a:cubicBezTo>
                  <a:pt x="2830513" y="904291"/>
                  <a:pt x="2788246" y="926913"/>
                  <a:pt x="2733080" y="926913"/>
                </a:cubicBezTo>
                <a:cubicBezTo>
                  <a:pt x="2677517" y="926913"/>
                  <a:pt x="2635051" y="904291"/>
                  <a:pt x="2605683" y="859047"/>
                </a:cubicBezTo>
                <a:cubicBezTo>
                  <a:pt x="2579093" y="818566"/>
                  <a:pt x="2565797" y="764988"/>
                  <a:pt x="2565797" y="698313"/>
                </a:cubicBezTo>
                <a:cubicBezTo>
                  <a:pt x="2565797" y="631241"/>
                  <a:pt x="2579093" y="577266"/>
                  <a:pt x="2605683" y="536388"/>
                </a:cubicBezTo>
                <a:cubicBezTo>
                  <a:pt x="2635051" y="491144"/>
                  <a:pt x="2677517" y="468522"/>
                  <a:pt x="2733080" y="468522"/>
                </a:cubicBezTo>
                <a:close/>
                <a:moveTo>
                  <a:pt x="7254415" y="0"/>
                </a:moveTo>
                <a:lnTo>
                  <a:pt x="12131215" y="0"/>
                </a:lnTo>
                <a:lnTo>
                  <a:pt x="12131215" y="6858000"/>
                </a:lnTo>
                <a:lnTo>
                  <a:pt x="7254415" y="6858000"/>
                </a:lnTo>
                <a:close/>
              </a:path>
            </a:pathLst>
          </a:custGeom>
          <a:solidFill>
            <a:srgbClr val="E6DFD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extBox 17">
            <a:extLst>
              <a:ext uri="{FF2B5EF4-FFF2-40B4-BE49-F238E27FC236}">
                <a16:creationId xmlns:a16="http://schemas.microsoft.com/office/drawing/2014/main" id="{0415B68D-F586-6C05-A2C7-9E77BDA32B04}"/>
              </a:ext>
            </a:extLst>
          </p:cNvPr>
          <p:cNvSpPr txBox="1"/>
          <p:nvPr/>
        </p:nvSpPr>
        <p:spPr>
          <a:xfrm>
            <a:off x="7425906" y="1015511"/>
            <a:ext cx="4766094" cy="5355312"/>
          </a:xfrm>
          <a:prstGeom prst="rect">
            <a:avLst/>
          </a:prstGeom>
          <a:noFill/>
        </p:spPr>
        <p:txBody>
          <a:bodyPr wrap="square">
            <a:spAutoFit/>
          </a:bodyPr>
          <a:lstStyle/>
          <a:p>
            <a:r>
              <a:rPr lang="en-US" dirty="0">
                <a:solidFill>
                  <a:srgbClr val="772D2D"/>
                </a:solidFill>
                <a:latin typeface="Franklin Gothic Medium" panose="020B0603020102020204" pitchFamily="34" charset="0"/>
              </a:rPr>
              <a:t>Freedom of religion is a fundamental right guaranteed under Articles 25 to 28 of the Indian Constitution. It ensures that every individual has the liberty to follow, practice, and express their religious beliefs according to their conscience. Citizens are free to profess, practice, and propagate any religion of their choice.</a:t>
            </a:r>
          </a:p>
          <a:p>
            <a:endParaRPr lang="en-US" dirty="0">
              <a:solidFill>
                <a:srgbClr val="772D2D"/>
              </a:solidFill>
              <a:latin typeface="Franklin Gothic Medium" panose="020B0603020102020204" pitchFamily="34" charset="0"/>
            </a:endParaRPr>
          </a:p>
          <a:p>
            <a:r>
              <a:rPr lang="en-US" dirty="0">
                <a:solidFill>
                  <a:srgbClr val="772D2D"/>
                </a:solidFill>
                <a:latin typeface="Franklin Gothic Medium" panose="020B0603020102020204" pitchFamily="34" charset="0"/>
              </a:rPr>
              <a:t>At the same time, this freedom is not absolute. The State can impose reasonable restrictions in the interests of public order, morality, health, and social welfare. The Constitution also ensures that the State remains neutral in religious matters and does not promote or fund any particular religion. Through these provisions, freedom of religion balances individual belief with social harmony and upholds the secular character of India</a:t>
            </a:r>
            <a:r>
              <a:rPr lang="en-US" dirty="0"/>
              <a:t>.</a:t>
            </a:r>
          </a:p>
        </p:txBody>
      </p:sp>
    </p:spTree>
    <p:extLst>
      <p:ext uri="{BB962C8B-B14F-4D97-AF65-F5344CB8AC3E}">
        <p14:creationId xmlns:p14="http://schemas.microsoft.com/office/powerpoint/2010/main" val="2922746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26629809-004E-45DC-A7C9-64B9D2C03D0B}"/>
                  </a:ext>
                </a:extLst>
              </p:cNvPr>
              <p:cNvGraphicFramePr>
                <a:graphicFrameLocks noChangeAspect="1"/>
              </p:cNvGraphicFramePr>
              <p:nvPr>
                <p:extLst>
                  <p:ext uri="{D42A27DB-BD31-4B8C-83A1-F6EECF244321}">
                    <p14:modId xmlns:p14="http://schemas.microsoft.com/office/powerpoint/2010/main" val="558050750"/>
                  </p:ext>
                </p:extLst>
              </p:nvPr>
            </p:nvGraphicFramePr>
            <p:xfrm>
              <a:off x="0" y="0"/>
              <a:ext cx="6096000" cy="3429000"/>
            </p:xfrm>
            <a:graphic>
              <a:graphicData uri="http://schemas.microsoft.com/office/powerpoint/2016/slidezoom">
                <pslz:sldZm>
                  <pslz:sldZmObj sldId="262" cId="537273693">
                    <pslz:zmPr id="{3A0AEDCA-7446-4F8F-B0BD-5A59810DA850}" returnToParent="0" transitionDur="1000">
                      <p166:blipFill xmlns:p166="http://schemas.microsoft.com/office/powerpoint/2016/6/main">
                        <a:blip r:embed="rId3"/>
                        <a:stretch>
                          <a:fillRect/>
                        </a:stretch>
                      </p166:blipFill>
                      <p166:spPr xmlns:p166="http://schemas.microsoft.com/office/powerpoint/2016/6/main">
                        <a:xfrm>
                          <a:off x="0" y="0"/>
                          <a:ext cx="6096000" cy="3429000"/>
                        </a:xfrm>
                        <a:prstGeom prst="rect">
                          <a:avLst/>
                        </a:prstGeom>
                        <a:solidFill>
                          <a:srgbClr val="FFFFFF"/>
                        </a:solidFill>
                        <a:ln w="3175">
                          <a:noFill/>
                        </a:ln>
                      </p166:spPr>
                    </pslz:zmPr>
                  </pslz:sldZmObj>
                </pslz:sldZm>
              </a:graphicData>
            </a:graphic>
          </p:graphicFrame>
        </mc:Choice>
        <mc:Fallback xmlns="">
          <p:pic>
            <p:nvPicPr>
              <p:cNvPr id="3" name="Slide Zoom 2">
                <a:extLst>
                  <a:ext uri="{FF2B5EF4-FFF2-40B4-BE49-F238E27FC236}">
                    <a16:creationId xmlns:a16="http://schemas.microsoft.com/office/drawing/2014/main" id="{26629809-004E-45DC-A7C9-64B9D2C03D0B}"/>
                  </a:ext>
                </a:extLst>
              </p:cNvPr>
              <p:cNvPicPr>
                <a:picLocks noGrp="1" noRot="1" noChangeAspect="1" noMove="1" noResize="1" noEditPoints="1" noAdjustHandles="1" noChangeArrowheads="1" noChangeShapeType="1"/>
              </p:cNvPicPr>
              <p:nvPr/>
            </p:nvPicPr>
            <p:blipFill>
              <a:blip r:embed="rId4"/>
              <a:stretch>
                <a:fillRect/>
              </a:stretch>
            </p:blipFill>
            <p:spPr>
              <a:xfrm>
                <a:off x="0" y="0"/>
                <a:ext cx="6096000" cy="3429000"/>
              </a:xfrm>
              <a:prstGeom prst="rect">
                <a:avLst/>
              </a:prstGeom>
              <a:solidFill>
                <a:srgbClr val="FFFFFF"/>
              </a:solidFill>
              <a:ln w="3175">
                <a:noFill/>
              </a:ln>
            </p:spPr>
          </p:pic>
        </mc:Fallback>
      </mc:AlternateContent>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1C676503-F10F-ED16-7999-BE1D4B0C01C2}"/>
                  </a:ext>
                </a:extLst>
              </p:cNvPr>
              <p:cNvGraphicFramePr>
                <a:graphicFrameLocks noChangeAspect="1"/>
              </p:cNvGraphicFramePr>
              <p:nvPr>
                <p:extLst>
                  <p:ext uri="{D42A27DB-BD31-4B8C-83A1-F6EECF244321}">
                    <p14:modId xmlns:p14="http://schemas.microsoft.com/office/powerpoint/2010/main" val="589225442"/>
                  </p:ext>
                </p:extLst>
              </p:nvPr>
            </p:nvGraphicFramePr>
            <p:xfrm>
              <a:off x="6095999" y="0"/>
              <a:ext cx="6096004" cy="3429002"/>
            </p:xfrm>
            <a:graphic>
              <a:graphicData uri="http://schemas.microsoft.com/office/powerpoint/2016/slidezoom">
                <pslz:sldZm>
                  <pslz:sldZmObj sldId="263" cId="1690631055">
                    <pslz:zmPr id="{DEA3F265-1E75-4C45-A213-EF48358F79A5}" returnToParent="0" transitionDur="1000">
                      <p166:blipFill xmlns:p166="http://schemas.microsoft.com/office/powerpoint/2016/6/main">
                        <a:blip r:embed="rId5"/>
                        <a:stretch>
                          <a:fillRect/>
                        </a:stretch>
                      </p166:blipFill>
                      <p166:spPr xmlns:p166="http://schemas.microsoft.com/office/powerpoint/2016/6/main">
                        <a:xfrm>
                          <a:off x="0" y="0"/>
                          <a:ext cx="6096004" cy="3429002"/>
                        </a:xfrm>
                        <a:prstGeom prst="rect">
                          <a:avLst/>
                        </a:prstGeom>
                        <a:ln w="3175">
                          <a:noFill/>
                        </a:ln>
                      </p166:spPr>
                    </pslz:zmPr>
                  </pslz:sldZmObj>
                </pslz:sldZm>
              </a:graphicData>
            </a:graphic>
          </p:graphicFrame>
        </mc:Choice>
        <mc:Fallback xmlns="">
          <p:pic>
            <p:nvPicPr>
              <p:cNvPr id="5" name="Slide Zoom 4">
                <a:extLst>
                  <a:ext uri="{FF2B5EF4-FFF2-40B4-BE49-F238E27FC236}">
                    <a16:creationId xmlns:a16="http://schemas.microsoft.com/office/drawing/2014/main" id="{1C676503-F10F-ED16-7999-BE1D4B0C01C2}"/>
                  </a:ext>
                </a:extLst>
              </p:cNvPr>
              <p:cNvPicPr>
                <a:picLocks noGrp="1" noRot="1" noChangeAspect="1" noMove="1" noResize="1" noEditPoints="1" noAdjustHandles="1" noChangeArrowheads="1" noChangeShapeType="1"/>
              </p:cNvPicPr>
              <p:nvPr/>
            </p:nvPicPr>
            <p:blipFill>
              <a:blip r:embed="rId6"/>
              <a:stretch>
                <a:fillRect/>
              </a:stretch>
            </p:blipFill>
            <p:spPr>
              <a:xfrm>
                <a:off x="6095999" y="0"/>
                <a:ext cx="6096004" cy="3429002"/>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881323B4-539C-4652-FBA0-09188154EE21}"/>
                  </a:ext>
                </a:extLst>
              </p:cNvPr>
              <p:cNvGraphicFramePr>
                <a:graphicFrameLocks noChangeAspect="1"/>
              </p:cNvGraphicFramePr>
              <p:nvPr/>
            </p:nvGraphicFramePr>
            <p:xfrm>
              <a:off x="6096000" y="3428999"/>
              <a:ext cx="6096002" cy="3429001"/>
            </p:xfrm>
            <a:graphic>
              <a:graphicData uri="http://schemas.microsoft.com/office/powerpoint/2016/slidezoom">
                <pslz:sldZm>
                  <pslz:sldZmObj sldId="264" cId="3628797195">
                    <pslz:zmPr id="{06DE935F-2DAC-490F-B2FA-7B70DA054AE6}" returnToParent="0" transitionDur="1000">
                      <p166:blipFill xmlns:p166="http://schemas.microsoft.com/office/powerpoint/2016/6/main">
                        <a:blip r:embed="rId7"/>
                        <a:stretch>
                          <a:fillRect/>
                        </a:stretch>
                      </p166:blipFill>
                      <p166:spPr xmlns:p166="http://schemas.microsoft.com/office/powerpoint/2016/6/main">
                        <a:xfrm>
                          <a:off x="0" y="0"/>
                          <a:ext cx="6096002" cy="3429001"/>
                        </a:xfrm>
                        <a:prstGeom prst="rect">
                          <a:avLst/>
                        </a:prstGeom>
                        <a:ln w="3175">
                          <a:noFill/>
                        </a:ln>
                      </p166:spPr>
                    </pslz:zmPr>
                  </pslz:sldZmObj>
                </pslz:sldZm>
              </a:graphicData>
            </a:graphic>
          </p:graphicFrame>
        </mc:Choice>
        <mc:Fallback xmlns="">
          <p:pic>
            <p:nvPicPr>
              <p:cNvPr id="7" name="Slide Zoom 6">
                <a:extLst>
                  <a:ext uri="{FF2B5EF4-FFF2-40B4-BE49-F238E27FC236}">
                    <a16:creationId xmlns:a16="http://schemas.microsoft.com/office/drawing/2014/main" id="{881323B4-539C-4652-FBA0-09188154EE21}"/>
                  </a:ext>
                </a:extLst>
              </p:cNvPr>
              <p:cNvPicPr>
                <a:picLocks noGrp="1" noRot="1" noChangeAspect="1" noMove="1" noResize="1" noEditPoints="1" noAdjustHandles="1" noChangeArrowheads="1" noChangeShapeType="1"/>
              </p:cNvPicPr>
              <p:nvPr/>
            </p:nvPicPr>
            <p:blipFill>
              <a:blip r:embed="rId8"/>
              <a:stretch>
                <a:fillRect/>
              </a:stretch>
            </p:blipFill>
            <p:spPr>
              <a:xfrm>
                <a:off x="6096000" y="3428999"/>
                <a:ext cx="6096002" cy="3429001"/>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5687E6B1-7CCF-C6FF-9888-4F3A7089F6BB}"/>
                  </a:ext>
                </a:extLst>
              </p:cNvPr>
              <p:cNvGraphicFramePr>
                <a:graphicFrameLocks noChangeAspect="1"/>
              </p:cNvGraphicFramePr>
              <p:nvPr>
                <p:extLst>
                  <p:ext uri="{D42A27DB-BD31-4B8C-83A1-F6EECF244321}">
                    <p14:modId xmlns:p14="http://schemas.microsoft.com/office/powerpoint/2010/main" val="518516"/>
                  </p:ext>
                </p:extLst>
              </p:nvPr>
            </p:nvGraphicFramePr>
            <p:xfrm>
              <a:off x="0" y="3429000"/>
              <a:ext cx="6096000" cy="3429000"/>
            </p:xfrm>
            <a:graphic>
              <a:graphicData uri="http://schemas.microsoft.com/office/powerpoint/2016/slidezoom">
                <pslz:sldZm>
                  <pslz:sldZmObj sldId="265" cId="396414560">
                    <pslz:zmPr id="{3F758F76-8CCF-4615-935C-113E50D5546E}" transitionDur="1000">
                      <p166:blipFill xmlns:p166="http://schemas.microsoft.com/office/powerpoint/2016/6/main">
                        <a:blip r:embed="rId9"/>
                        <a:stretch>
                          <a:fillRect/>
                        </a:stretch>
                      </p166:blipFill>
                      <p166:spPr xmlns:p166="http://schemas.microsoft.com/office/powerpoint/2016/6/main">
                        <a:xfrm>
                          <a:off x="0" y="0"/>
                          <a:ext cx="6096000" cy="3429000"/>
                        </a:xfrm>
                        <a:prstGeom prst="rect">
                          <a:avLst/>
                        </a:prstGeom>
                        <a:ln w="3175">
                          <a:noFill/>
                        </a:ln>
                      </p166:spPr>
                    </pslz:zmPr>
                  </pslz:sldZmObj>
                </pslz:sldZm>
              </a:graphicData>
            </a:graphic>
          </p:graphicFrame>
        </mc:Choice>
        <mc:Fallback xmlns="">
          <p:pic>
            <p:nvPicPr>
              <p:cNvPr id="9" name="Slide Zoom 8">
                <a:extLst>
                  <a:ext uri="{FF2B5EF4-FFF2-40B4-BE49-F238E27FC236}">
                    <a16:creationId xmlns:a16="http://schemas.microsoft.com/office/drawing/2014/main" id="{5687E6B1-7CCF-C6FF-9888-4F3A7089F6BB}"/>
                  </a:ext>
                </a:extLst>
              </p:cNvPr>
              <p:cNvPicPr>
                <a:picLocks noGrp="1" noRot="1" noChangeAspect="1" noMove="1" noResize="1" noEditPoints="1" noAdjustHandles="1" noChangeArrowheads="1" noChangeShapeType="1"/>
              </p:cNvPicPr>
              <p:nvPr/>
            </p:nvPicPr>
            <p:blipFill>
              <a:blip r:embed="rId10"/>
              <a:stretch>
                <a:fillRect/>
              </a:stretch>
            </p:blipFill>
            <p:spPr>
              <a:xfrm>
                <a:off x="0" y="3429000"/>
                <a:ext cx="6096000" cy="3429000"/>
              </a:xfrm>
              <a:prstGeom prst="rect">
                <a:avLst/>
              </a:prstGeom>
              <a:ln w="3175">
                <a:noFill/>
              </a:ln>
            </p:spPr>
          </p:pic>
        </mc:Fallback>
      </mc:AlternateContent>
    </p:spTree>
    <p:extLst>
      <p:ext uri="{BB962C8B-B14F-4D97-AF65-F5344CB8AC3E}">
        <p14:creationId xmlns:p14="http://schemas.microsoft.com/office/powerpoint/2010/main" val="274543955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10000">
              <a:srgbClr val="C7B6AE"/>
            </a:gs>
            <a:gs pos="100000">
              <a:srgbClr val="432028"/>
            </a:gs>
          </a:gsLst>
          <a:lin ang="2700000" scaled="1"/>
          <a:tileRect/>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A506AE5-8727-19F1-2148-B3F8F9454490}"/>
              </a:ext>
            </a:extLst>
          </p:cNvPr>
          <p:cNvSpPr/>
          <p:nvPr/>
        </p:nvSpPr>
        <p:spPr>
          <a:xfrm>
            <a:off x="10525760" y="5595362"/>
            <a:ext cx="1666240" cy="1262638"/>
          </a:xfrm>
          <a:prstGeom prst="rect">
            <a:avLst/>
          </a:prstGeom>
          <a:solidFill>
            <a:srgbClr val="4320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6843F241-2C3C-A381-94B6-C2FEEED2CAAC}"/>
              </a:ext>
            </a:extLst>
          </p:cNvPr>
          <p:cNvSpPr/>
          <p:nvPr/>
        </p:nvSpPr>
        <p:spPr>
          <a:xfrm>
            <a:off x="7741920" y="2407920"/>
            <a:ext cx="4450080" cy="4450080"/>
          </a:xfrm>
          <a:prstGeom prst="roundRect">
            <a:avLst/>
          </a:prstGeom>
          <a:solidFill>
            <a:srgbClr val="4320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dirty="0">
                <a:solidFill>
                  <a:srgbClr val="C7B6AE"/>
                </a:solidFill>
                <a:latin typeface="GungsuhChe" panose="02030609000101010101" pitchFamily="49" charset="-127"/>
                <a:ea typeface="GungsuhChe" panose="02030609000101010101" pitchFamily="49" charset="-127"/>
              </a:rPr>
              <a:t>A</a:t>
            </a:r>
            <a:r>
              <a:rPr lang="en-US" sz="7200" dirty="0">
                <a:solidFill>
                  <a:srgbClr val="C7B6AE"/>
                </a:solidFill>
                <a:latin typeface="GungsuhChe" panose="02030609000101010101" pitchFamily="49" charset="-127"/>
                <a:ea typeface="GungsuhChe" panose="02030609000101010101" pitchFamily="49" charset="-127"/>
              </a:rPr>
              <a:t>RTICLE</a:t>
            </a:r>
            <a:r>
              <a:rPr lang="en-US" sz="8000" dirty="0">
                <a:solidFill>
                  <a:srgbClr val="C7B6AE"/>
                </a:solidFill>
                <a:latin typeface="GungsuhChe" panose="02030609000101010101" pitchFamily="49" charset="-127"/>
                <a:ea typeface="GungsuhChe" panose="02030609000101010101" pitchFamily="49" charset="-127"/>
              </a:rPr>
              <a:t> 25</a:t>
            </a:r>
            <a:endParaRPr kumimoji="0" lang="en-AU" sz="8000" b="0" i="0" u="none" strike="noStrike" kern="1200" cap="none" spc="0" normalizeH="0" baseline="0" noProof="0" dirty="0">
              <a:ln>
                <a:noFill/>
              </a:ln>
              <a:solidFill>
                <a:srgbClr val="C7B6AE"/>
              </a:solidFill>
              <a:effectLst/>
              <a:uLnTx/>
              <a:uFillTx/>
              <a:latin typeface="GungsuhChe" panose="02030609000101010101" pitchFamily="49" charset="-127"/>
              <a:ea typeface="GungsuhChe" panose="02030609000101010101" pitchFamily="49" charset="-127"/>
            </a:endParaRPr>
          </a:p>
        </p:txBody>
      </p:sp>
      <p:sp>
        <p:nvSpPr>
          <p:cNvPr id="5" name="TextBox 4">
            <a:extLst>
              <a:ext uri="{FF2B5EF4-FFF2-40B4-BE49-F238E27FC236}">
                <a16:creationId xmlns:a16="http://schemas.microsoft.com/office/drawing/2014/main" id="{C00AE58A-2F8F-43AD-7219-BE1E6B0253BB}"/>
              </a:ext>
            </a:extLst>
          </p:cNvPr>
          <p:cNvSpPr txBox="1"/>
          <p:nvPr/>
        </p:nvSpPr>
        <p:spPr>
          <a:xfrm>
            <a:off x="395466" y="1027282"/>
            <a:ext cx="7346454"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32028"/>
                </a:solidFill>
                <a:effectLst/>
                <a:uLnTx/>
                <a:uFillTx/>
                <a:latin typeface="Franklin Gothic Medium" panose="020B0603020102020204" pitchFamily="34" charset="0"/>
              </a:rPr>
              <a:t>25: Freedom of conscience and free profession , practice and propagation of religion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FC8BD"/>
              </a:solidFill>
              <a:effectLst/>
              <a:uLnTx/>
              <a:uFillTx/>
              <a:latin typeface="Franklin Gothic Medium" panose="020B06030201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srgbClr val="432028"/>
                </a:solidFill>
                <a:effectLst/>
                <a:uLnTx/>
                <a:uFillTx/>
                <a:latin typeface="Franklin Gothic Medium" panose="020B0603020102020204" pitchFamily="34" charset="0"/>
              </a:rPr>
              <a:t>Profess: The right to profess your religion. You can believe in and follow any religion of your choice &amp; openly declare their faith[Example: Choosing to be Hindu, Christian, Muslim, Sikh, etc.]</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srgbClr val="432028"/>
                </a:solidFill>
                <a:effectLst/>
                <a:uLnTx/>
                <a:uFillTx/>
                <a:latin typeface="Franklin Gothic Medium" panose="020B0603020102020204" pitchFamily="34" charset="0"/>
              </a:rPr>
              <a:t> Practice: The right to practice your religion through rituals, worship, customs, and ceremonies.[Example: Performing daily prayers, celebrating festivals, or observing fasting.]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srgbClr val="432028"/>
                </a:solidFill>
                <a:effectLst/>
                <a:uLnTx/>
                <a:uFillTx/>
                <a:latin typeface="Franklin Gothic Medium" panose="020B0603020102020204" pitchFamily="34" charset="0"/>
              </a:rPr>
              <a:t> Propagate: The right to share your religion peacefully with others.[Example: Teaching, preaching, or inviting others to your faith without disturbance. ]</a:t>
            </a:r>
          </a:p>
          <a:p>
            <a:pPr marR="0" lvl="0" algn="l" defTabSz="914400" rtl="0" eaLnBrk="1" fontAlgn="auto" latinLnBrk="0" hangingPunct="1">
              <a:lnSpc>
                <a:spcPct val="100000"/>
              </a:lnSpc>
              <a:spcBef>
                <a:spcPts val="0"/>
              </a:spcBef>
              <a:spcAft>
                <a:spcPts val="0"/>
              </a:spcAft>
              <a:buClrTx/>
              <a:buSzTx/>
              <a:tabLst/>
              <a:defRPr/>
            </a:pPr>
            <a:endParaRPr lang="en-US" dirty="0">
              <a:solidFill>
                <a:srgbClr val="432028"/>
              </a:solidFill>
              <a:latin typeface="Franklin Gothic Medium" panose="020B06030201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1800" b="1" i="0" u="none" strike="noStrike" kern="1200" cap="none" spc="0" normalizeH="0" baseline="0" noProof="0" dirty="0">
                <a:ln>
                  <a:noFill/>
                </a:ln>
                <a:solidFill>
                  <a:srgbClr val="432028"/>
                </a:solidFill>
                <a:effectLst/>
                <a:uLnTx/>
                <a:uFillTx/>
                <a:latin typeface="Franklin Gothic Medium" panose="020B0603020102020204" pitchFamily="34" charset="0"/>
              </a:rPr>
              <a:t>Key Interpretations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32028"/>
                </a:solidFill>
                <a:effectLst/>
                <a:uLnTx/>
                <a:uFillTx/>
                <a:latin typeface="Franklin Gothic Medium" panose="020B0603020102020204" pitchFamily="34" charset="0"/>
              </a:rPr>
              <a:t>Individual right: Article 25 protects the religious freedom of individuals, unlike Article 26 which deals with group rights.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32028"/>
                </a:solidFill>
                <a:effectLst/>
                <a:uLnTx/>
                <a:uFillTx/>
                <a:latin typeface="Franklin Gothic Medium" panose="020B0603020102020204" pitchFamily="34" charset="0"/>
              </a:rPr>
              <a:t>No forced conversion: The right to propagate does not include conversion by force, fraud, or inducement.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32028"/>
                </a:solidFill>
                <a:effectLst/>
                <a:uLnTx/>
                <a:uFillTx/>
                <a:latin typeface="Franklin Gothic Medium" panose="020B0603020102020204" pitchFamily="34" charset="0"/>
              </a:rPr>
              <a:t>Social reform: The State can regulate or prohibit religious practices that violate human dignity or promote social evils.</a:t>
            </a:r>
            <a:endParaRPr kumimoji="0" lang="en-AU" sz="1800" b="0" i="0" u="none" strike="noStrike" kern="1200" cap="none" spc="0" normalizeH="0" baseline="0" noProof="0" dirty="0">
              <a:ln>
                <a:noFill/>
              </a:ln>
              <a:solidFill>
                <a:srgbClr val="432028"/>
              </a:solidFill>
              <a:effectLst/>
              <a:uLnTx/>
              <a:uFillTx/>
              <a:latin typeface="Franklin Gothic Medium" panose="020B0603020102020204" pitchFamily="34" charset="0"/>
            </a:endParaRPr>
          </a:p>
        </p:txBody>
      </p:sp>
      <p:sp>
        <p:nvSpPr>
          <p:cNvPr id="6" name="TextBox 5">
            <a:extLst>
              <a:ext uri="{FF2B5EF4-FFF2-40B4-BE49-F238E27FC236}">
                <a16:creationId xmlns:a16="http://schemas.microsoft.com/office/drawing/2014/main" id="{EFDE10F8-73A7-C34A-ABC2-C81D31AD5F42}"/>
              </a:ext>
            </a:extLst>
          </p:cNvPr>
          <p:cNvSpPr txBox="1"/>
          <p:nvPr/>
        </p:nvSpPr>
        <p:spPr>
          <a:xfrm>
            <a:off x="395466" y="0"/>
            <a:ext cx="683480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432028"/>
                </a:solidFill>
                <a:effectLst/>
                <a:uLnTx/>
                <a:uFillTx/>
                <a:latin typeface="GungsuhChe" panose="02030609000101010101" pitchFamily="49" charset="-127"/>
                <a:ea typeface="GungsuhChe" panose="02030609000101010101" pitchFamily="49" charset="-127"/>
                <a:cs typeface="+mn-cs"/>
              </a:rPr>
              <a:t>A</a:t>
            </a:r>
            <a:r>
              <a:rPr kumimoji="0" lang="en-US" sz="7200" b="0" i="0" u="none" strike="noStrike" kern="1200" cap="none" spc="0" normalizeH="0" baseline="0" noProof="0" dirty="0">
                <a:ln>
                  <a:noFill/>
                </a:ln>
                <a:solidFill>
                  <a:srgbClr val="432028"/>
                </a:solidFill>
                <a:effectLst/>
                <a:uLnTx/>
                <a:uFillTx/>
                <a:latin typeface="GungsuhChe" panose="02030609000101010101" pitchFamily="49" charset="-127"/>
                <a:ea typeface="GungsuhChe" panose="02030609000101010101" pitchFamily="49" charset="-127"/>
                <a:cs typeface="+mn-cs"/>
              </a:rPr>
              <a:t>RTICLE</a:t>
            </a:r>
            <a:r>
              <a:rPr kumimoji="0" lang="en-US" sz="8000" b="0" i="0" u="none" strike="noStrike" kern="1200" cap="none" spc="0" normalizeH="0" baseline="0" noProof="0" dirty="0">
                <a:ln>
                  <a:noFill/>
                </a:ln>
                <a:solidFill>
                  <a:srgbClr val="432028"/>
                </a:solidFill>
                <a:effectLst/>
                <a:uLnTx/>
                <a:uFillTx/>
                <a:latin typeface="GungsuhChe" panose="02030609000101010101" pitchFamily="49" charset="-127"/>
                <a:ea typeface="GungsuhChe" panose="02030609000101010101" pitchFamily="49" charset="-127"/>
                <a:cs typeface="+mn-cs"/>
              </a:rPr>
              <a:t> 25</a:t>
            </a:r>
            <a:endParaRPr kumimoji="0" lang="en-AU" sz="8000" b="0" i="0" u="none" strike="noStrike" kern="1200" cap="none" spc="0" normalizeH="0" baseline="0" noProof="0" dirty="0">
              <a:ln>
                <a:noFill/>
              </a:ln>
              <a:solidFill>
                <a:srgbClr val="432028"/>
              </a:solidFill>
              <a:effectLst/>
              <a:uLnTx/>
              <a:uFillTx/>
              <a:latin typeface="GungsuhChe" panose="02030609000101010101" pitchFamily="49" charset="-127"/>
              <a:ea typeface="GungsuhChe" panose="02030609000101010101" pitchFamily="49" charset="-127"/>
              <a:cs typeface="+mn-cs"/>
            </a:endParaRPr>
          </a:p>
        </p:txBody>
      </p:sp>
    </p:spTree>
    <p:extLst>
      <p:ext uri="{BB962C8B-B14F-4D97-AF65-F5344CB8AC3E}">
        <p14:creationId xmlns:p14="http://schemas.microsoft.com/office/powerpoint/2010/main" val="537273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10000">
              <a:srgbClr val="CFC8BD"/>
            </a:gs>
            <a:gs pos="100000">
              <a:srgbClr val="252F49"/>
            </a:gs>
          </a:gsLst>
          <a:lin ang="8100000" scaled="1"/>
          <a:tileRect/>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CB654CE-493D-37D7-A36E-CAFFD7AC8182}"/>
              </a:ext>
            </a:extLst>
          </p:cNvPr>
          <p:cNvSpPr/>
          <p:nvPr/>
        </p:nvSpPr>
        <p:spPr>
          <a:xfrm>
            <a:off x="0" y="5872480"/>
            <a:ext cx="1450975" cy="985520"/>
          </a:xfrm>
          <a:prstGeom prst="rect">
            <a:avLst/>
          </a:prstGeom>
          <a:solidFill>
            <a:srgbClr val="CFC8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6843F241-2C3C-A381-94B6-C2FEEED2CAAC}"/>
              </a:ext>
            </a:extLst>
          </p:cNvPr>
          <p:cNvSpPr/>
          <p:nvPr/>
        </p:nvSpPr>
        <p:spPr>
          <a:xfrm>
            <a:off x="0" y="2407920"/>
            <a:ext cx="4450080" cy="4450080"/>
          </a:xfrm>
          <a:prstGeom prst="roundRect">
            <a:avLst/>
          </a:prstGeom>
          <a:solidFill>
            <a:srgbClr val="CFC8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7200" dirty="0">
                <a:solidFill>
                  <a:srgbClr val="252F49"/>
                </a:solidFill>
                <a:latin typeface="GungsuhChe" panose="02030609000101010101" pitchFamily="49" charset="-127"/>
                <a:ea typeface="GungsuhChe" panose="02030609000101010101" pitchFamily="49" charset="-127"/>
              </a:rPr>
              <a:t>ART</a:t>
            </a:r>
            <a:r>
              <a:rPr lang="en-AU" sz="7200" dirty="0">
                <a:solidFill>
                  <a:srgbClr val="252F49"/>
                </a:solidFill>
                <a:latin typeface="Gungsuh" panose="02030600000101010101" pitchFamily="18" charset="-127"/>
                <a:ea typeface="Gungsuh" panose="02030600000101010101" pitchFamily="18" charset="-127"/>
              </a:rPr>
              <a:t>ICLE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200" b="0" i="0" u="none" strike="noStrike" kern="1200" cap="none" spc="0" normalizeH="0" baseline="0" noProof="0" dirty="0">
                <a:ln>
                  <a:noFill/>
                </a:ln>
                <a:solidFill>
                  <a:srgbClr val="252F49"/>
                </a:solidFill>
                <a:effectLst/>
                <a:uLnTx/>
                <a:uFillTx/>
                <a:latin typeface="Gungsuh" panose="02030600000101010101" pitchFamily="18" charset="-127"/>
                <a:ea typeface="Gungsuh" panose="02030600000101010101" pitchFamily="18" charset="-127"/>
              </a:rPr>
              <a:t>26</a:t>
            </a:r>
          </a:p>
        </p:txBody>
      </p:sp>
      <p:sp>
        <p:nvSpPr>
          <p:cNvPr id="10" name="TextBox 9">
            <a:extLst>
              <a:ext uri="{FF2B5EF4-FFF2-40B4-BE49-F238E27FC236}">
                <a16:creationId xmlns:a16="http://schemas.microsoft.com/office/drawing/2014/main" id="{C9FB3F00-7AF9-2144-5353-62FDF03060EF}"/>
              </a:ext>
            </a:extLst>
          </p:cNvPr>
          <p:cNvSpPr txBox="1"/>
          <p:nvPr/>
        </p:nvSpPr>
        <p:spPr>
          <a:xfrm>
            <a:off x="4570570" y="1293119"/>
            <a:ext cx="7706071" cy="5539978"/>
          </a:xfrm>
          <a:prstGeom prst="rect">
            <a:avLst/>
          </a:prstGeom>
          <a:noFill/>
        </p:spPr>
        <p:txBody>
          <a:bodyPr wrap="square" rtlCol="0">
            <a:spAutoFit/>
          </a:bodyPr>
          <a:lstStyle/>
          <a:p>
            <a:pPr marL="342900" marR="0" lvl="0" indent="-342900"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252F49"/>
                </a:solidFill>
                <a:effectLst/>
                <a:uLnTx/>
                <a:uFillTx/>
                <a:latin typeface="Franklin Gothic Medium" panose="020B0603020102020204" pitchFamily="34" charset="0"/>
              </a:rPr>
              <a:t>Right to establish and maintain institutions, religious denominations can set up institutions for religious or charitable purposes (Example, temples, mosques, churches, schools, or hospitals). </a:t>
            </a:r>
          </a:p>
          <a:p>
            <a:pPr marL="342900" marR="0" lvl="0" indent="-342900" defTabSz="914400" rtl="0" eaLnBrk="1" fontAlgn="auto" latinLnBrk="0" hangingPunct="1">
              <a:lnSpc>
                <a:spcPct val="100000"/>
              </a:lnSpc>
              <a:spcBef>
                <a:spcPts val="0"/>
              </a:spcBef>
              <a:spcAft>
                <a:spcPts val="0"/>
              </a:spcAft>
              <a:buClrTx/>
              <a:buSzTx/>
              <a:buFont typeface="+mj-lt"/>
              <a:buAutoNum type="arabicPeriod"/>
              <a:tabLst/>
              <a:defRPr/>
            </a:pPr>
            <a:r>
              <a:rPr lang="en-US" sz="1600" dirty="0">
                <a:solidFill>
                  <a:srgbClr val="252F49"/>
                </a:solidFill>
                <a:latin typeface="Franklin Gothic Medium" panose="020B0603020102020204" pitchFamily="34" charset="0"/>
              </a:rPr>
              <a:t> </a:t>
            </a:r>
            <a:r>
              <a:rPr kumimoji="0" lang="en-US" sz="1600" b="0" i="0" u="none" strike="noStrike" kern="1200" cap="none" spc="0" normalizeH="0" baseline="0" noProof="0" dirty="0">
                <a:ln>
                  <a:noFill/>
                </a:ln>
                <a:solidFill>
                  <a:srgbClr val="252F49"/>
                </a:solidFill>
                <a:effectLst/>
                <a:uLnTx/>
                <a:uFillTx/>
                <a:latin typeface="Franklin Gothic Medium" panose="020B0603020102020204" pitchFamily="34" charset="0"/>
              </a:rPr>
              <a:t>Right to manage its own affairs in matters of religion. This allows a denomination total autonomy in deciding internal religious practices, rituals, and ceremonies. [The State can’t interfere unless the practice violates public order or health.]</a:t>
            </a:r>
          </a:p>
          <a:p>
            <a:pPr marL="342900" marR="0" lvl="0" indent="-342900"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252F49"/>
                </a:solidFill>
                <a:effectLst/>
                <a:uLnTx/>
                <a:uFillTx/>
                <a:latin typeface="Franklin Gothic Medium" panose="020B0603020102020204" pitchFamily="34" charset="0"/>
              </a:rPr>
              <a:t> Right to own and acquire property denominations have the right to own and buy both movable (money, vehicles) and immovable (land, buildings) property. </a:t>
            </a:r>
          </a:p>
          <a:p>
            <a:pPr marL="342900" marR="0" lvl="0" indent="-342900"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252F49"/>
                </a:solidFill>
                <a:effectLst/>
                <a:uLnTx/>
                <a:uFillTx/>
                <a:latin typeface="Franklin Gothic Medium" panose="020B0603020102020204" pitchFamily="34" charset="0"/>
              </a:rPr>
              <a:t> Right to administer such property in accordance with law while the denomination has the right to manage its own property, this management must follow secular laws made by the State. </a:t>
            </a:r>
          </a:p>
          <a:p>
            <a:pPr marL="0" marR="0" lvl="0" indent="0" defTabSz="914400" rtl="0" eaLnBrk="1" fontAlgn="auto" latinLnBrk="0" hangingPunct="1">
              <a:lnSpc>
                <a:spcPct val="100000"/>
              </a:lnSpc>
              <a:spcBef>
                <a:spcPts val="0"/>
              </a:spcBef>
              <a:spcAft>
                <a:spcPts val="0"/>
              </a:spcAft>
              <a:buClrTx/>
              <a:buSzTx/>
              <a:buFontTx/>
              <a:buNone/>
              <a:tabLst/>
              <a:defRPr/>
            </a:pPr>
            <a:endParaRPr lang="en-US" sz="1600" dirty="0">
              <a:solidFill>
                <a:srgbClr val="252F49"/>
              </a:solidFill>
              <a:latin typeface="Franklin Gothic Medium" panose="020B06030201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52F49"/>
                </a:solidFill>
                <a:effectLst/>
                <a:uLnTx/>
                <a:uFillTx/>
                <a:latin typeface="Franklin Gothic Medium" panose="020B0603020102020204" pitchFamily="34" charset="0"/>
              </a:rPr>
              <a:t>Key Interpretations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52F49"/>
                </a:solidFill>
                <a:effectLst/>
                <a:uLnTx/>
                <a:uFillTx/>
                <a:latin typeface="Franklin Gothic Medium" panose="020B0603020102020204" pitchFamily="34" charset="0"/>
              </a:rPr>
              <a:t>Religious Denomination : A group must have a common faith, a common organization, and a distinctive name to qualify as a religious denomination .Examples : Shaivism, Ramakrishna Mission.</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52F49"/>
                </a:solidFill>
                <a:effectLst/>
                <a:uLnTx/>
                <a:uFillTx/>
                <a:latin typeface="Franklin Gothic Medium" panose="020B0603020102020204" pitchFamily="34" charset="0"/>
              </a:rPr>
              <a:t>Essential Practices : The Supreme Court applies the essential religious practices test to decide whether a ritual is fundamental to a religion. Only such essential practices are given full constitutional protection.</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52F49"/>
                </a:solidFill>
                <a:effectLst/>
                <a:uLnTx/>
                <a:uFillTx/>
                <a:latin typeface="Franklin Gothic Medium" panose="020B0603020102020204" pitchFamily="34" charset="0"/>
              </a:rPr>
              <a:t>Individual vs. Collective Rights : In cases of conflict, such as the Sabarimala case, courts have held that denominational rights under Article 26 must conform to constitutional morality and individual rights, especially equality under Article 14.</a:t>
            </a:r>
          </a:p>
        </p:txBody>
      </p:sp>
      <p:sp>
        <p:nvSpPr>
          <p:cNvPr id="11" name="TextBox 10">
            <a:extLst>
              <a:ext uri="{FF2B5EF4-FFF2-40B4-BE49-F238E27FC236}">
                <a16:creationId xmlns:a16="http://schemas.microsoft.com/office/drawing/2014/main" id="{9BB8D863-6304-349C-04A1-FA176DAA7667}"/>
              </a:ext>
            </a:extLst>
          </p:cNvPr>
          <p:cNvSpPr txBox="1"/>
          <p:nvPr/>
        </p:nvSpPr>
        <p:spPr>
          <a:xfrm>
            <a:off x="2535591" y="-86264"/>
            <a:ext cx="9741050" cy="1200329"/>
          </a:xfrm>
          <a:prstGeom prst="rect">
            <a:avLst/>
          </a:prstGeom>
          <a:noFill/>
        </p:spPr>
        <p:txBody>
          <a:bodyPr wrap="square" rtlCol="0">
            <a:spAutoFit/>
          </a:bodyPr>
          <a:lstStyle>
            <a:defPPr>
              <a:defRPr lang="en-US"/>
            </a:defPPr>
            <a:lvl1pPr>
              <a:defRPr sz="6600">
                <a:latin typeface="Georgia Pro Black" panose="020F0502020204030204" pitchFamily="18"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7200" b="0" i="0" u="none" strike="noStrike" kern="1200" cap="none" spc="0" normalizeH="0" baseline="0" noProof="0" dirty="0">
                <a:ln>
                  <a:noFill/>
                </a:ln>
                <a:solidFill>
                  <a:srgbClr val="252F49"/>
                </a:solidFill>
                <a:effectLst/>
                <a:uLnTx/>
                <a:uFillTx/>
                <a:latin typeface="GungsuhChe" panose="02030609000101010101" pitchFamily="49" charset="-127"/>
                <a:ea typeface="GungsuhChe" panose="02030609000101010101" pitchFamily="49" charset="-127"/>
                <a:cs typeface="+mn-cs"/>
              </a:rPr>
              <a:t>ART</a:t>
            </a:r>
            <a:r>
              <a:rPr kumimoji="0" lang="en-AU" sz="7200" b="0" i="0" u="none" strike="noStrike" kern="1200" cap="none" spc="0" normalizeH="0" baseline="0" noProof="0" dirty="0">
                <a:ln>
                  <a:noFill/>
                </a:ln>
                <a:solidFill>
                  <a:srgbClr val="252F49"/>
                </a:solidFill>
                <a:effectLst/>
                <a:uLnTx/>
                <a:uFillTx/>
                <a:latin typeface="Gungsuh" panose="02030600000101010101" pitchFamily="18" charset="-127"/>
                <a:ea typeface="Gungsuh" panose="02030600000101010101" pitchFamily="18" charset="-127"/>
                <a:cs typeface="+mn-cs"/>
              </a:rPr>
              <a:t>ICLE 26</a:t>
            </a:r>
          </a:p>
        </p:txBody>
      </p:sp>
      <p:sp>
        <p:nvSpPr>
          <p:cNvPr id="3" name="TextBox 2">
            <a:extLst>
              <a:ext uri="{FF2B5EF4-FFF2-40B4-BE49-F238E27FC236}">
                <a16:creationId xmlns:a16="http://schemas.microsoft.com/office/drawing/2014/main" id="{EB2C4C0F-E1EB-E295-08D1-BFDDEE6E95FC}"/>
              </a:ext>
            </a:extLst>
          </p:cNvPr>
          <p:cNvSpPr txBox="1"/>
          <p:nvPr/>
        </p:nvSpPr>
        <p:spPr>
          <a:xfrm>
            <a:off x="4053250" y="834260"/>
            <a:ext cx="6202392" cy="369332"/>
          </a:xfrm>
          <a:prstGeom prst="rect">
            <a:avLst/>
          </a:prstGeom>
          <a:noFill/>
        </p:spPr>
        <p:txBody>
          <a:bodyPr wrap="square">
            <a:spAutoFit/>
          </a:bodyPr>
          <a:lstStyle/>
          <a:p>
            <a:r>
              <a:rPr lang="en-US" b="1" dirty="0">
                <a:solidFill>
                  <a:srgbClr val="252F49"/>
                </a:solidFill>
                <a:latin typeface="Franklin Gothic Medium Cond" panose="020B0606030402020204" pitchFamily="34" charset="0"/>
              </a:rPr>
              <a:t> </a:t>
            </a:r>
            <a:r>
              <a:rPr lang="en-US" b="1" dirty="0">
                <a:solidFill>
                  <a:srgbClr val="252F49"/>
                </a:solidFill>
                <a:latin typeface="Franklin Gothic Medium" panose="020B0603020102020204" pitchFamily="34" charset="0"/>
              </a:rPr>
              <a:t>26: Freedom to manage religious affairs</a:t>
            </a:r>
          </a:p>
        </p:txBody>
      </p:sp>
    </p:spTree>
    <p:extLst>
      <p:ext uri="{BB962C8B-B14F-4D97-AF65-F5344CB8AC3E}">
        <p14:creationId xmlns:p14="http://schemas.microsoft.com/office/powerpoint/2010/main" val="1690631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10000">
              <a:srgbClr val="C7B6AE"/>
            </a:gs>
            <a:gs pos="10000">
              <a:srgbClr val="C7B6AE"/>
            </a:gs>
            <a:gs pos="100000">
              <a:srgbClr val="432028"/>
            </a:gs>
          </a:gsLst>
          <a:lin ang="13500000" scaled="1"/>
          <a:tileRect/>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7E9CB8-F685-B599-33C0-BCE620166DA6}"/>
              </a:ext>
            </a:extLst>
          </p:cNvPr>
          <p:cNvSpPr/>
          <p:nvPr/>
        </p:nvSpPr>
        <p:spPr>
          <a:xfrm>
            <a:off x="0" y="0"/>
            <a:ext cx="1450975" cy="985520"/>
          </a:xfrm>
          <a:prstGeom prst="rect">
            <a:avLst/>
          </a:prstGeom>
          <a:solidFill>
            <a:srgbClr val="C7B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6843F241-2C3C-A381-94B6-C2FEEED2CAAC}"/>
              </a:ext>
            </a:extLst>
          </p:cNvPr>
          <p:cNvSpPr/>
          <p:nvPr/>
        </p:nvSpPr>
        <p:spPr>
          <a:xfrm>
            <a:off x="0" y="0"/>
            <a:ext cx="4450080" cy="4450080"/>
          </a:xfrm>
          <a:prstGeom prst="roundRect">
            <a:avLst/>
          </a:prstGeom>
          <a:solidFill>
            <a:srgbClr val="C7B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dirty="0">
                <a:solidFill>
                  <a:srgbClr val="432028"/>
                </a:solidFill>
                <a:latin typeface="GungsuhChe" panose="02030609000101010101" pitchFamily="49" charset="-127"/>
                <a:ea typeface="GungsuhChe" panose="02030609000101010101" pitchFamily="49" charset="-127"/>
              </a:rPr>
              <a:t>ARTICLE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432028"/>
                </a:solidFill>
                <a:effectLst/>
                <a:uLnTx/>
                <a:uFillTx/>
                <a:latin typeface="GungsuhChe" panose="02030609000101010101" pitchFamily="49" charset="-127"/>
                <a:ea typeface="GungsuhChe" panose="02030609000101010101" pitchFamily="49" charset="-127"/>
              </a:rPr>
              <a:t>27</a:t>
            </a:r>
            <a:endParaRPr kumimoji="0" lang="en-AU" sz="7200" b="0" i="0" u="none" strike="noStrike" kern="1200" cap="none" spc="0" normalizeH="0" baseline="0" noProof="0" dirty="0">
              <a:ln>
                <a:noFill/>
              </a:ln>
              <a:solidFill>
                <a:srgbClr val="432028"/>
              </a:solidFill>
              <a:effectLst/>
              <a:uLnTx/>
              <a:uFillTx/>
              <a:latin typeface="GungsuhChe" panose="02030609000101010101" pitchFamily="49" charset="-127"/>
              <a:ea typeface="GungsuhChe" panose="02030609000101010101" pitchFamily="49" charset="-127"/>
            </a:endParaRPr>
          </a:p>
        </p:txBody>
      </p:sp>
      <p:sp>
        <p:nvSpPr>
          <p:cNvPr id="8" name="TextBox 7">
            <a:extLst>
              <a:ext uri="{FF2B5EF4-FFF2-40B4-BE49-F238E27FC236}">
                <a16:creationId xmlns:a16="http://schemas.microsoft.com/office/drawing/2014/main" id="{9FBC14DE-E52F-3126-E5BB-DB48656530E8}"/>
              </a:ext>
            </a:extLst>
          </p:cNvPr>
          <p:cNvSpPr txBox="1"/>
          <p:nvPr/>
        </p:nvSpPr>
        <p:spPr>
          <a:xfrm>
            <a:off x="4531950" y="985520"/>
            <a:ext cx="7691061" cy="59093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32028"/>
                </a:solidFill>
                <a:effectLst/>
                <a:uLnTx/>
                <a:uFillTx/>
                <a:latin typeface="Franklin Gothic Medium" panose="020B0603020102020204" pitchFamily="34" charset="0"/>
              </a:rPr>
              <a:t>Article 27 – Freedom from Payment of Taxes for Promotion of Any Particular Religion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432028"/>
              </a:solidFill>
              <a:effectLst/>
              <a:uLnTx/>
              <a:uFillTx/>
              <a:latin typeface="Franklin Gothic Medium" panose="020B06030201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700" b="0" i="0" u="none" strike="noStrike" kern="1200" cap="none" spc="0" normalizeH="0" baseline="0" noProof="0" dirty="0">
                <a:ln>
                  <a:noFill/>
                </a:ln>
                <a:solidFill>
                  <a:srgbClr val="432028"/>
                </a:solidFill>
                <a:effectLst/>
                <a:uLnTx/>
                <a:uFillTx/>
                <a:latin typeface="Franklin Gothic Medium" panose="020B0603020102020204" pitchFamily="34" charset="0"/>
              </a:rPr>
              <a:t>No compulsory religious tax: No person can be forced to pay taxes that are specifically used for the promotion or maintenance of any particular religion.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700" b="0" i="0" u="none" strike="noStrike" kern="1200" cap="none" spc="0" normalizeH="0" baseline="0" noProof="0" dirty="0">
                <a:ln>
                  <a:noFill/>
                </a:ln>
                <a:solidFill>
                  <a:srgbClr val="432028"/>
                </a:solidFill>
                <a:effectLst/>
                <a:uLnTx/>
                <a:uFillTx/>
                <a:latin typeface="Franklin Gothic Medium" panose="020B0603020102020204" pitchFamily="34" charset="0"/>
              </a:rPr>
              <a:t>State neutrality: The State must remain neutral in religious matters and cannot favor or support one religion through public funds.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700" b="0" i="0" u="none" strike="noStrike" kern="1200" cap="none" spc="0" normalizeH="0" baseline="0" noProof="0" dirty="0">
                <a:ln>
                  <a:noFill/>
                </a:ln>
                <a:solidFill>
                  <a:srgbClr val="432028"/>
                </a:solidFill>
                <a:effectLst/>
                <a:uLnTx/>
                <a:uFillTx/>
                <a:latin typeface="Franklin Gothic Medium" panose="020B0603020102020204" pitchFamily="34" charset="0"/>
              </a:rPr>
              <a:t>General taxes allowed: Taxes collected for general public purposes (like education, infrastructure, or welfare) are valid, even if religious institutions may indirectly benefit.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700" b="0" i="0" u="none" strike="noStrike" kern="1200" cap="none" spc="0" normalizeH="0" baseline="0" noProof="0" dirty="0">
                <a:ln>
                  <a:noFill/>
                </a:ln>
                <a:solidFill>
                  <a:srgbClr val="432028"/>
                </a:solidFill>
                <a:effectLst/>
                <a:uLnTx/>
                <a:uFillTx/>
                <a:latin typeface="Franklin Gothic Medium" panose="020B0603020102020204" pitchFamily="34" charset="0"/>
              </a:rPr>
              <a:t>Voluntary contributions permitted: Donations or contributions to religious institutions are allowed only if they are voluntary, not compulsory.</a:t>
            </a:r>
            <a:endParaRPr lang="en-US" sz="1700" dirty="0">
              <a:solidFill>
                <a:srgbClr val="432028"/>
              </a:solidFill>
              <a:latin typeface="Franklin Gothic Medium" panose="020B06030201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432028"/>
                </a:solidFill>
                <a:effectLst/>
                <a:uLnTx/>
                <a:uFillTx/>
                <a:latin typeface="Franklin Gothic Medium" panose="020B06030201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32028"/>
                </a:solidFill>
                <a:effectLst/>
                <a:uLnTx/>
                <a:uFillTx/>
                <a:latin typeface="Franklin Gothic Medium" panose="020B0603020102020204" pitchFamily="34" charset="0"/>
              </a:rPr>
              <a:t>Key Interpretations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i="0" u="none" strike="noStrike" kern="1200" cap="none" spc="0" normalizeH="0" baseline="0" noProof="0" dirty="0">
                <a:ln>
                  <a:noFill/>
                </a:ln>
                <a:solidFill>
                  <a:srgbClr val="432028"/>
                </a:solidFill>
                <a:effectLst/>
                <a:uLnTx/>
                <a:uFillTx/>
                <a:latin typeface="Franklin Gothic Medium" panose="020B0603020102020204" pitchFamily="34" charset="0"/>
              </a:rPr>
              <a:t>Purpose of Article 27:It ensures separation between religion and State finances and prevents misuse of public money for religious promotion.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i="0" u="none" strike="noStrike" kern="1200" cap="none" spc="0" normalizeH="0" baseline="0" noProof="0" dirty="0">
                <a:ln>
                  <a:noFill/>
                </a:ln>
                <a:solidFill>
                  <a:srgbClr val="432028"/>
                </a:solidFill>
                <a:effectLst/>
                <a:uLnTx/>
                <a:uFillTx/>
                <a:latin typeface="Franklin Gothic Medium" panose="020B0603020102020204" pitchFamily="34" charset="0"/>
              </a:rPr>
              <a:t>Tax vs. Fee: A tax used specifically for religious promotion is prohibited, but a fee charged for secular services (such as administration or maintenance) may be allowed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i="0" u="none" strike="noStrike" kern="1200" cap="none" spc="0" normalizeH="0" baseline="0" noProof="0" dirty="0">
                <a:ln>
                  <a:noFill/>
                </a:ln>
                <a:solidFill>
                  <a:srgbClr val="432028"/>
                </a:solidFill>
                <a:effectLst/>
                <a:uLnTx/>
                <a:uFillTx/>
                <a:latin typeface="Franklin Gothic Medium" panose="020B0603020102020204" pitchFamily="34" charset="0"/>
              </a:rPr>
              <a:t>.Equality of Religions : This Article reinforces secularism by ensuring that citizens are not compelled to financially support any religion against their conscience</a:t>
            </a:r>
            <a:r>
              <a:rPr kumimoji="0" lang="en-US" sz="1700" b="1" i="0" u="none" strike="noStrike" kern="1200" cap="none" spc="0" normalizeH="0" baseline="0" noProof="0" dirty="0">
                <a:ln>
                  <a:noFill/>
                </a:ln>
                <a:solidFill>
                  <a:srgbClr val="432028"/>
                </a:solidFill>
                <a:effectLst/>
                <a:uLnTx/>
                <a:uFillTx/>
                <a:latin typeface="Franklin Gothic Medium" panose="020B0603020102020204" pitchFamily="34" charset="0"/>
              </a:rPr>
              <a:t>.</a:t>
            </a:r>
            <a:endParaRPr kumimoji="0" lang="en-AU" sz="1700" b="1" i="0" u="none" strike="noStrike" kern="1200" cap="none" spc="0" normalizeH="0" baseline="0" noProof="0" dirty="0">
              <a:ln>
                <a:noFill/>
              </a:ln>
              <a:solidFill>
                <a:srgbClr val="432028"/>
              </a:solidFill>
              <a:effectLst/>
              <a:uLnTx/>
              <a:uFillTx/>
              <a:latin typeface="Franklin Gothic Medium" panose="020B0603020102020204" pitchFamily="34" charset="0"/>
            </a:endParaRPr>
          </a:p>
        </p:txBody>
      </p:sp>
      <p:sp>
        <p:nvSpPr>
          <p:cNvPr id="10" name="TextBox 9">
            <a:extLst>
              <a:ext uri="{FF2B5EF4-FFF2-40B4-BE49-F238E27FC236}">
                <a16:creationId xmlns:a16="http://schemas.microsoft.com/office/drawing/2014/main" id="{E4C74652-5C62-9DC5-AB59-C822A1EE6B54}"/>
              </a:ext>
            </a:extLst>
          </p:cNvPr>
          <p:cNvSpPr txBox="1"/>
          <p:nvPr/>
        </p:nvSpPr>
        <p:spPr>
          <a:xfrm>
            <a:off x="3927401" y="0"/>
            <a:ext cx="6523825" cy="1200329"/>
          </a:xfrm>
          <a:prstGeom prst="rect">
            <a:avLst/>
          </a:prstGeom>
          <a:noFill/>
        </p:spPr>
        <p:txBody>
          <a:bodyPr wrap="square" rtlCol="0">
            <a:spAutoFit/>
          </a:bodyPr>
          <a:lstStyle>
            <a:defPPr>
              <a:defRPr lang="en-US"/>
            </a:defPPr>
            <a:lvl1pPr>
              <a:defRPr sz="6600">
                <a:latin typeface="Georgia Pro Black" panose="020F0502020204030204" pitchFamily="18"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432028"/>
                </a:solidFill>
                <a:effectLst/>
                <a:uLnTx/>
                <a:uFillTx/>
                <a:latin typeface="GungsuhChe" panose="02030609000101010101" pitchFamily="49" charset="-127"/>
                <a:ea typeface="GungsuhChe" panose="02030609000101010101" pitchFamily="49" charset="-127"/>
                <a:cs typeface="+mn-cs"/>
              </a:rPr>
              <a:t>ARTICLE 27</a:t>
            </a:r>
            <a:endParaRPr kumimoji="0" lang="en-AU" sz="7200" b="0" i="0" u="none" strike="noStrike" kern="1200" cap="none" spc="0" normalizeH="0" baseline="0" noProof="0" dirty="0">
              <a:ln>
                <a:noFill/>
              </a:ln>
              <a:solidFill>
                <a:srgbClr val="432028"/>
              </a:solidFill>
              <a:effectLst/>
              <a:uLnTx/>
              <a:uFillTx/>
              <a:latin typeface="GungsuhChe" panose="02030609000101010101" pitchFamily="49" charset="-127"/>
              <a:ea typeface="GungsuhChe" panose="02030609000101010101" pitchFamily="49" charset="-127"/>
              <a:cs typeface="+mn-cs"/>
            </a:endParaRPr>
          </a:p>
        </p:txBody>
      </p:sp>
    </p:spTree>
    <p:extLst>
      <p:ext uri="{BB962C8B-B14F-4D97-AF65-F5344CB8AC3E}">
        <p14:creationId xmlns:p14="http://schemas.microsoft.com/office/powerpoint/2010/main" val="3628797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10000">
              <a:srgbClr val="CFC8BD"/>
            </a:gs>
            <a:gs pos="100000">
              <a:srgbClr val="252F49"/>
            </a:gs>
          </a:gsLst>
          <a:lin ang="18900000" scaled="1"/>
          <a:tileRect/>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C60F0-DEA3-36EA-EBBF-7393A617462D}"/>
              </a:ext>
            </a:extLst>
          </p:cNvPr>
          <p:cNvSpPr/>
          <p:nvPr/>
        </p:nvSpPr>
        <p:spPr>
          <a:xfrm>
            <a:off x="10741025" y="0"/>
            <a:ext cx="1450975" cy="985520"/>
          </a:xfrm>
          <a:prstGeom prst="rect">
            <a:avLst/>
          </a:prstGeom>
          <a:solidFill>
            <a:srgbClr val="252F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6843F241-2C3C-A381-94B6-C2FEEED2CAAC}"/>
              </a:ext>
            </a:extLst>
          </p:cNvPr>
          <p:cNvSpPr/>
          <p:nvPr/>
        </p:nvSpPr>
        <p:spPr>
          <a:xfrm>
            <a:off x="7741920" y="0"/>
            <a:ext cx="4450080" cy="4450080"/>
          </a:xfrm>
          <a:prstGeom prst="roundRect">
            <a:avLst/>
          </a:prstGeom>
          <a:solidFill>
            <a:srgbClr val="252F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dirty="0">
                <a:solidFill>
                  <a:srgbClr val="CFC8BD"/>
                </a:solidFill>
                <a:latin typeface="GungsuhChe" panose="02030609000101010101" pitchFamily="49" charset="-127"/>
                <a:ea typeface="GungsuhChe" panose="02030609000101010101" pitchFamily="49" charset="-127"/>
              </a:rPr>
              <a:t>ARTICLE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CFC8BD"/>
                </a:solidFill>
                <a:effectLst/>
                <a:uLnTx/>
                <a:uFillTx/>
                <a:latin typeface="GungsuhChe" panose="02030609000101010101" pitchFamily="49" charset="-127"/>
                <a:ea typeface="GungsuhChe" panose="02030609000101010101" pitchFamily="49" charset="-127"/>
              </a:rPr>
              <a:t>28</a:t>
            </a:r>
            <a:endParaRPr kumimoji="0" lang="en-AU" sz="7200" b="0" i="0" u="none" strike="noStrike" kern="1200" cap="none" spc="0" normalizeH="0" baseline="0" noProof="0" dirty="0">
              <a:ln>
                <a:noFill/>
              </a:ln>
              <a:solidFill>
                <a:srgbClr val="CFC8BD"/>
              </a:solidFill>
              <a:effectLst/>
              <a:uLnTx/>
              <a:uFillTx/>
              <a:latin typeface="GungsuhChe" panose="02030609000101010101" pitchFamily="49" charset="-127"/>
              <a:ea typeface="GungsuhChe" panose="02030609000101010101" pitchFamily="49" charset="-127"/>
            </a:endParaRPr>
          </a:p>
        </p:txBody>
      </p:sp>
      <p:sp>
        <p:nvSpPr>
          <p:cNvPr id="5" name="TextBox 4">
            <a:extLst>
              <a:ext uri="{FF2B5EF4-FFF2-40B4-BE49-F238E27FC236}">
                <a16:creationId xmlns:a16="http://schemas.microsoft.com/office/drawing/2014/main" id="{C00AE58A-2F8F-43AD-7219-BE1E6B0253BB}"/>
              </a:ext>
            </a:extLst>
          </p:cNvPr>
          <p:cNvSpPr txBox="1"/>
          <p:nvPr/>
        </p:nvSpPr>
        <p:spPr>
          <a:xfrm>
            <a:off x="0" y="985520"/>
            <a:ext cx="7764344" cy="58939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52F49"/>
                </a:solidFill>
                <a:effectLst/>
                <a:uLnTx/>
                <a:uFillTx/>
                <a:latin typeface="Franklin Gothic Medium" panose="020B0603020102020204" pitchFamily="34" charset="0"/>
              </a:rPr>
              <a:t>Article 28 – Freedom as to Attendance at Religious Instruction or Worship in Certain Educational Institutions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52F49"/>
                </a:solidFill>
                <a:effectLst/>
                <a:uLnTx/>
                <a:uFillTx/>
                <a:latin typeface="Franklin Gothic Medium" panose="020B0603020102020204"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700" b="0" i="0" u="none" strike="noStrike" kern="1200" cap="none" spc="0" normalizeH="0" baseline="0" noProof="0" dirty="0">
                <a:ln>
                  <a:noFill/>
                </a:ln>
                <a:solidFill>
                  <a:srgbClr val="252F49"/>
                </a:solidFill>
                <a:effectLst/>
                <a:uLnTx/>
                <a:uFillTx/>
                <a:latin typeface="Franklin Gothic Medium" panose="020B0603020102020204" pitchFamily="34" charset="0"/>
              </a:rPr>
              <a:t>No religious instruction in State-funded institutions: Religious instruction shall not be provided in educational institutions wholly maintained by State funds.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700" b="0" i="0" u="none" strike="noStrike" kern="1200" cap="none" spc="0" normalizeH="0" baseline="0" noProof="0" dirty="0">
                <a:ln>
                  <a:noFill/>
                </a:ln>
                <a:solidFill>
                  <a:srgbClr val="252F49"/>
                </a:solidFill>
                <a:effectLst/>
                <a:uLnTx/>
                <a:uFillTx/>
                <a:latin typeface="Franklin Gothic Medium" panose="020B0603020102020204" pitchFamily="34" charset="0"/>
              </a:rPr>
              <a:t> Exception for trust-based institutions: This restriction does not apply to institutions administered by the State but established under an endowment or trust that requires religious instruction.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700" b="0" i="0" u="none" strike="noStrike" kern="1200" cap="none" spc="0" normalizeH="0" baseline="0" noProof="0" dirty="0">
                <a:ln>
                  <a:noFill/>
                </a:ln>
                <a:solidFill>
                  <a:srgbClr val="252F49"/>
                </a:solidFill>
                <a:effectLst/>
                <a:uLnTx/>
                <a:uFillTx/>
                <a:latin typeface="Franklin Gothic Medium" panose="020B0603020102020204" pitchFamily="34" charset="0"/>
              </a:rPr>
              <a:t>Freedom of choice for students: No person can be forced to take part in religious instruction or worship without their consent (or guardian’s consent in case of minors).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700" b="0" i="0" u="none" strike="noStrike" kern="1200" cap="none" spc="0" normalizeH="0" baseline="0" noProof="0" dirty="0">
                <a:ln>
                  <a:noFill/>
                </a:ln>
                <a:solidFill>
                  <a:srgbClr val="252F49"/>
                </a:solidFill>
                <a:effectLst/>
                <a:uLnTx/>
                <a:uFillTx/>
                <a:latin typeface="Franklin Gothic Medium" panose="020B0603020102020204" pitchFamily="34" charset="0"/>
              </a:rPr>
              <a:t>Protection of conscience: Students are free to abstain from religious activities in educational institutions.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700" dirty="0">
              <a:solidFill>
                <a:srgbClr val="252F49"/>
              </a:solidFill>
              <a:latin typeface="Franklin Gothic Medium" panose="020B06030201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a:ln>
                  <a:noFill/>
                </a:ln>
                <a:solidFill>
                  <a:srgbClr val="252F49"/>
                </a:solidFill>
                <a:effectLst/>
                <a:uLnTx/>
                <a:uFillTx/>
                <a:latin typeface="Franklin Gothic Medium" panose="020B0603020102020204" pitchFamily="34" charset="0"/>
              </a:rPr>
              <a:t>Key Interpretations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252F49"/>
                </a:solidFill>
                <a:effectLst/>
                <a:uLnTx/>
                <a:uFillTx/>
                <a:latin typeface="Franklin Gothic Medium" panose="020B0603020102020204" pitchFamily="34" charset="0"/>
              </a:rPr>
              <a:t>State-funded vs. State-aided institutions: The prohibition applies strictly to institutions fully funded by the State. State-aided institutions may provide religious instruction.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252F49"/>
                </a:solidFill>
                <a:effectLst/>
                <a:uLnTx/>
                <a:uFillTx/>
                <a:latin typeface="Franklin Gothic Medium" panose="020B0603020102020204" pitchFamily="34" charset="0"/>
              </a:rPr>
              <a:t>Consent is essential: Participation in religious instruction or worship must be voluntary.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252F49"/>
                </a:solidFill>
                <a:effectLst/>
                <a:uLnTx/>
                <a:uFillTx/>
                <a:latin typeface="Franklin Gothic Medium" panose="020B0603020102020204" pitchFamily="34" charset="0"/>
              </a:rPr>
              <a:t>Secular education: Article 28 reinforces the secular character of education while respecting individual freedom of conscience.</a:t>
            </a:r>
            <a:endParaRPr kumimoji="0" lang="en-AU" sz="1700" b="0" i="0" u="none" strike="noStrike" kern="1200" cap="none" spc="0" normalizeH="0" baseline="0" noProof="0" dirty="0">
              <a:ln>
                <a:noFill/>
              </a:ln>
              <a:solidFill>
                <a:srgbClr val="252F49"/>
              </a:solidFill>
              <a:effectLst/>
              <a:uLnTx/>
              <a:uFillTx/>
              <a:latin typeface="Franklin Gothic Medium" panose="020B0603020102020204" pitchFamily="34" charset="0"/>
            </a:endParaRPr>
          </a:p>
        </p:txBody>
      </p:sp>
      <p:sp>
        <p:nvSpPr>
          <p:cNvPr id="6" name="TextBox 5">
            <a:extLst>
              <a:ext uri="{FF2B5EF4-FFF2-40B4-BE49-F238E27FC236}">
                <a16:creationId xmlns:a16="http://schemas.microsoft.com/office/drawing/2014/main" id="{EFDE10F8-73A7-C34A-ABC2-C81D31AD5F42}"/>
              </a:ext>
            </a:extLst>
          </p:cNvPr>
          <p:cNvSpPr txBox="1"/>
          <p:nvPr/>
        </p:nvSpPr>
        <p:spPr>
          <a:xfrm>
            <a:off x="93907" y="0"/>
            <a:ext cx="7216920" cy="1200329"/>
          </a:xfrm>
          <a:prstGeom prst="rect">
            <a:avLst/>
          </a:prstGeom>
          <a:noFill/>
        </p:spPr>
        <p:txBody>
          <a:bodyPr wrap="square" rtlCol="0">
            <a:spAutoFit/>
          </a:bodyPr>
          <a:lstStyle>
            <a:defPPr>
              <a:defRPr lang="en-US"/>
            </a:defPPr>
            <a:lvl1pPr>
              <a:defRPr sz="4800">
                <a:solidFill>
                  <a:schemeClr val="bg1"/>
                </a:solidFill>
                <a:latin typeface="Georgia Pro Black" panose="020F0502020204030204" pitchFamily="18"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252F49"/>
                </a:solidFill>
                <a:effectLst/>
                <a:uLnTx/>
                <a:uFillTx/>
                <a:latin typeface="GungsuhChe" panose="02030609000101010101" pitchFamily="49" charset="-127"/>
                <a:ea typeface="GungsuhChe" panose="02030609000101010101" pitchFamily="49" charset="-127"/>
                <a:cs typeface="+mn-cs"/>
              </a:rPr>
              <a:t>ARTICLE 28</a:t>
            </a:r>
            <a:endParaRPr kumimoji="0" lang="en-AU" sz="7200" b="0" i="0" u="none" strike="noStrike" kern="1200" cap="none" spc="0" normalizeH="0" baseline="0" noProof="0" dirty="0">
              <a:ln>
                <a:noFill/>
              </a:ln>
              <a:solidFill>
                <a:srgbClr val="252F49"/>
              </a:solidFill>
              <a:effectLst/>
              <a:uLnTx/>
              <a:uFillTx/>
              <a:latin typeface="GungsuhChe" panose="02030609000101010101" pitchFamily="49" charset="-127"/>
              <a:ea typeface="GungsuhChe" panose="02030609000101010101" pitchFamily="49" charset="-127"/>
              <a:cs typeface="+mn-cs"/>
            </a:endParaRPr>
          </a:p>
        </p:txBody>
      </p:sp>
    </p:spTree>
    <p:extLst>
      <p:ext uri="{BB962C8B-B14F-4D97-AF65-F5344CB8AC3E}">
        <p14:creationId xmlns:p14="http://schemas.microsoft.com/office/powerpoint/2010/main" val="396414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2B636A46-8120-9CC6-A8EB-423F4E61C1D1}"/>
              </a:ext>
            </a:extLst>
          </p:cNvPr>
          <p:cNvSpPr/>
          <p:nvPr/>
        </p:nvSpPr>
        <p:spPr>
          <a:xfrm>
            <a:off x="-155642" y="0"/>
            <a:ext cx="11598226" cy="6858000"/>
          </a:xfrm>
          <a:custGeom>
            <a:avLst/>
            <a:gdLst/>
            <a:ahLst/>
            <a:cxnLst/>
            <a:rect l="l" t="t" r="r" b="b"/>
            <a:pathLst>
              <a:path w="11818473" h="6858000">
                <a:moveTo>
                  <a:pt x="4371873" y="1014042"/>
                </a:moveTo>
                <a:cubicBezTo>
                  <a:pt x="4390648" y="1014042"/>
                  <a:pt x="4405550" y="1018690"/>
                  <a:pt x="4416581" y="1027985"/>
                </a:cubicBezTo>
                <a:cubicBezTo>
                  <a:pt x="4429337" y="1038718"/>
                  <a:pt x="4435715" y="1055097"/>
                  <a:pt x="4435715" y="1077123"/>
                </a:cubicBezTo>
                <a:cubicBezTo>
                  <a:pt x="4435715" y="1096930"/>
                  <a:pt x="4429055" y="1112174"/>
                  <a:pt x="4415734" y="1122855"/>
                </a:cubicBezTo>
                <a:cubicBezTo>
                  <a:pt x="4404071" y="1132150"/>
                  <a:pt x="4389451" y="1136798"/>
                  <a:pt x="4371873" y="1136798"/>
                </a:cubicBezTo>
                <a:cubicBezTo>
                  <a:pt x="4354140" y="1136798"/>
                  <a:pt x="4339610" y="1132163"/>
                  <a:pt x="4328282" y="1122894"/>
                </a:cubicBezTo>
                <a:cubicBezTo>
                  <a:pt x="4315109" y="1112325"/>
                  <a:pt x="4308523" y="1097068"/>
                  <a:pt x="4308523" y="1077123"/>
                </a:cubicBezTo>
                <a:cubicBezTo>
                  <a:pt x="4308523" y="1054881"/>
                  <a:pt x="4314655" y="1038489"/>
                  <a:pt x="4326918" y="1027946"/>
                </a:cubicBezTo>
                <a:cubicBezTo>
                  <a:pt x="4337943" y="1018677"/>
                  <a:pt x="4352928" y="1014042"/>
                  <a:pt x="4371873" y="1014042"/>
                </a:cubicBezTo>
                <a:close/>
                <a:moveTo>
                  <a:pt x="3670285" y="978054"/>
                </a:moveTo>
                <a:lnTo>
                  <a:pt x="3670285" y="1014535"/>
                </a:lnTo>
                <a:lnTo>
                  <a:pt x="3927635" y="1014535"/>
                </a:lnTo>
                <a:lnTo>
                  <a:pt x="3927635" y="978054"/>
                </a:lnTo>
                <a:close/>
                <a:moveTo>
                  <a:pt x="2501125" y="953404"/>
                </a:moveTo>
                <a:cubicBezTo>
                  <a:pt x="2520932" y="953404"/>
                  <a:pt x="2536690" y="958062"/>
                  <a:pt x="2548399" y="967378"/>
                </a:cubicBezTo>
                <a:cubicBezTo>
                  <a:pt x="2559912" y="983297"/>
                  <a:pt x="2567323" y="998631"/>
                  <a:pt x="2570630" y="1013380"/>
                </a:cubicBezTo>
                <a:cubicBezTo>
                  <a:pt x="2550289" y="1014150"/>
                  <a:pt x="2527282" y="1014535"/>
                  <a:pt x="2501611" y="1014535"/>
                </a:cubicBezTo>
                <a:cubicBezTo>
                  <a:pt x="2478974" y="1014535"/>
                  <a:pt x="2456132" y="1014145"/>
                  <a:pt x="2433084" y="1013365"/>
                </a:cubicBezTo>
                <a:cubicBezTo>
                  <a:pt x="2436114" y="998066"/>
                  <a:pt x="2443017" y="984697"/>
                  <a:pt x="2453790" y="973255"/>
                </a:cubicBezTo>
                <a:cubicBezTo>
                  <a:pt x="2466054" y="960021"/>
                  <a:pt x="2481832" y="953404"/>
                  <a:pt x="2501125" y="953404"/>
                </a:cubicBezTo>
                <a:close/>
                <a:moveTo>
                  <a:pt x="1709556" y="910514"/>
                </a:moveTo>
                <a:cubicBezTo>
                  <a:pt x="1689847" y="912167"/>
                  <a:pt x="1669093" y="912812"/>
                  <a:pt x="1647293" y="912447"/>
                </a:cubicBezTo>
                <a:cubicBezTo>
                  <a:pt x="1632837" y="912447"/>
                  <a:pt x="1624464" y="911875"/>
                  <a:pt x="1622174" y="910730"/>
                </a:cubicBezTo>
                <a:cubicBezTo>
                  <a:pt x="1613495" y="909615"/>
                  <a:pt x="1607060" y="911587"/>
                  <a:pt x="1602870" y="916646"/>
                </a:cubicBezTo>
                <a:cubicBezTo>
                  <a:pt x="1598402" y="921986"/>
                  <a:pt x="1596168" y="928488"/>
                  <a:pt x="1596168" y="936150"/>
                </a:cubicBezTo>
                <a:cubicBezTo>
                  <a:pt x="1596168" y="943493"/>
                  <a:pt x="1597996" y="949334"/>
                  <a:pt x="1601653" y="953674"/>
                </a:cubicBezTo>
                <a:cubicBezTo>
                  <a:pt x="1606619" y="959728"/>
                  <a:pt x="1613115" y="962430"/>
                  <a:pt x="1621141" y="961777"/>
                </a:cubicBezTo>
                <a:cubicBezTo>
                  <a:pt x="1626148" y="960817"/>
                  <a:pt x="1632724" y="960640"/>
                  <a:pt x="1640869" y="961246"/>
                </a:cubicBezTo>
                <a:cubicBezTo>
                  <a:pt x="1650179" y="962006"/>
                  <a:pt x="1654835" y="962966"/>
                  <a:pt x="1654835" y="964127"/>
                </a:cubicBezTo>
                <a:lnTo>
                  <a:pt x="1654835" y="1122185"/>
                </a:lnTo>
                <a:cubicBezTo>
                  <a:pt x="1654835" y="1126309"/>
                  <a:pt x="1650408" y="1128733"/>
                  <a:pt x="1641554" y="1129457"/>
                </a:cubicBezTo>
                <a:cubicBezTo>
                  <a:pt x="1634740" y="1130073"/>
                  <a:pt x="1622286" y="1129588"/>
                  <a:pt x="1604195" y="1128001"/>
                </a:cubicBezTo>
                <a:lnTo>
                  <a:pt x="1600736" y="1127600"/>
                </a:lnTo>
                <a:cubicBezTo>
                  <a:pt x="1592576" y="1126517"/>
                  <a:pt x="1586103" y="1128869"/>
                  <a:pt x="1581317" y="1134656"/>
                </a:cubicBezTo>
                <a:cubicBezTo>
                  <a:pt x="1577414" y="1139684"/>
                  <a:pt x="1575462" y="1145820"/>
                  <a:pt x="1575462" y="1153067"/>
                </a:cubicBezTo>
                <a:cubicBezTo>
                  <a:pt x="1575462" y="1160467"/>
                  <a:pt x="1577709" y="1166855"/>
                  <a:pt x="1582203" y="1172232"/>
                </a:cubicBezTo>
                <a:cubicBezTo>
                  <a:pt x="1586280" y="1177192"/>
                  <a:pt x="1592209" y="1179342"/>
                  <a:pt x="1599989" y="1178679"/>
                </a:cubicBezTo>
                <a:cubicBezTo>
                  <a:pt x="1620756" y="1178053"/>
                  <a:pt x="1644833" y="1177739"/>
                  <a:pt x="1672220" y="1177739"/>
                </a:cubicBezTo>
                <a:cubicBezTo>
                  <a:pt x="1699504" y="1177739"/>
                  <a:pt x="1726837" y="1178058"/>
                  <a:pt x="1754219" y="1178694"/>
                </a:cubicBezTo>
                <a:cubicBezTo>
                  <a:pt x="1762892" y="1179347"/>
                  <a:pt x="1769884" y="1176910"/>
                  <a:pt x="1775194" y="1171384"/>
                </a:cubicBezTo>
                <a:cubicBezTo>
                  <a:pt x="1780078" y="1166115"/>
                  <a:pt x="1782520" y="1159850"/>
                  <a:pt x="1782520" y="1152589"/>
                </a:cubicBezTo>
                <a:cubicBezTo>
                  <a:pt x="1782520" y="1144927"/>
                  <a:pt x="1780049" y="1138636"/>
                  <a:pt x="1775109" y="1133717"/>
                </a:cubicBezTo>
                <a:cubicBezTo>
                  <a:pt x="1769681" y="1128566"/>
                  <a:pt x="1763678" y="1126635"/>
                  <a:pt x="1757100" y="1127924"/>
                </a:cubicBezTo>
                <a:cubicBezTo>
                  <a:pt x="1740302" y="1130502"/>
                  <a:pt x="1728370" y="1131357"/>
                  <a:pt x="1721304" y="1130489"/>
                </a:cubicBezTo>
                <a:cubicBezTo>
                  <a:pt x="1713472" y="1129780"/>
                  <a:pt x="1709556" y="1127018"/>
                  <a:pt x="1709556" y="1122201"/>
                </a:cubicBezTo>
                <a:close/>
                <a:moveTo>
                  <a:pt x="1183462" y="903612"/>
                </a:moveTo>
                <a:cubicBezTo>
                  <a:pt x="1168672" y="903612"/>
                  <a:pt x="1155246" y="906036"/>
                  <a:pt x="1143183" y="910884"/>
                </a:cubicBezTo>
                <a:cubicBezTo>
                  <a:pt x="1131474" y="915998"/>
                  <a:pt x="1118150" y="924880"/>
                  <a:pt x="1103212" y="937528"/>
                </a:cubicBezTo>
                <a:lnTo>
                  <a:pt x="1098860" y="940425"/>
                </a:lnTo>
                <a:cubicBezTo>
                  <a:pt x="1096128" y="944353"/>
                  <a:pt x="1095167" y="946084"/>
                  <a:pt x="1095979" y="945617"/>
                </a:cubicBezTo>
                <a:cubicBezTo>
                  <a:pt x="1095003" y="943865"/>
                  <a:pt x="1094515" y="932822"/>
                  <a:pt x="1094515" y="912486"/>
                </a:cubicBezTo>
                <a:cubicBezTo>
                  <a:pt x="1077589" y="913451"/>
                  <a:pt x="1062758" y="913934"/>
                  <a:pt x="1050023" y="913934"/>
                </a:cubicBezTo>
                <a:cubicBezTo>
                  <a:pt x="1037646" y="913934"/>
                  <a:pt x="1027198" y="913492"/>
                  <a:pt x="1018679" y="912609"/>
                </a:cubicBezTo>
                <a:cubicBezTo>
                  <a:pt x="1010729" y="911238"/>
                  <a:pt x="1004336" y="913978"/>
                  <a:pt x="999498" y="920828"/>
                </a:cubicBezTo>
                <a:cubicBezTo>
                  <a:pt x="996453" y="925219"/>
                  <a:pt x="994930" y="931143"/>
                  <a:pt x="994930" y="938599"/>
                </a:cubicBezTo>
                <a:cubicBezTo>
                  <a:pt x="994930" y="946199"/>
                  <a:pt x="996564" y="952174"/>
                  <a:pt x="999829" y="956524"/>
                </a:cubicBezTo>
                <a:cubicBezTo>
                  <a:pt x="1004585" y="962630"/>
                  <a:pt x="1011263" y="964759"/>
                  <a:pt x="1019865" y="962910"/>
                </a:cubicBezTo>
                <a:lnTo>
                  <a:pt x="1020235" y="962725"/>
                </a:lnTo>
                <a:cubicBezTo>
                  <a:pt x="1026284" y="962442"/>
                  <a:pt x="1030814" y="962869"/>
                  <a:pt x="1033823" y="964004"/>
                </a:cubicBezTo>
                <a:cubicBezTo>
                  <a:pt x="1037803" y="965483"/>
                  <a:pt x="1039793" y="968926"/>
                  <a:pt x="1039793" y="974333"/>
                </a:cubicBezTo>
                <a:lnTo>
                  <a:pt x="1039793" y="1125097"/>
                </a:lnTo>
                <a:cubicBezTo>
                  <a:pt x="1039793" y="1128476"/>
                  <a:pt x="1037990" y="1130258"/>
                  <a:pt x="1034385" y="1130443"/>
                </a:cubicBezTo>
                <a:cubicBezTo>
                  <a:pt x="1031386" y="1130700"/>
                  <a:pt x="1026736" y="1130032"/>
                  <a:pt x="1020435" y="1128440"/>
                </a:cubicBezTo>
                <a:cubicBezTo>
                  <a:pt x="1011376" y="1126807"/>
                  <a:pt x="1005201" y="1128240"/>
                  <a:pt x="1001910" y="1132738"/>
                </a:cubicBezTo>
                <a:cubicBezTo>
                  <a:pt x="997257" y="1139163"/>
                  <a:pt x="994930" y="1146103"/>
                  <a:pt x="994930" y="1153560"/>
                </a:cubicBezTo>
                <a:cubicBezTo>
                  <a:pt x="994930" y="1161067"/>
                  <a:pt x="997257" y="1168008"/>
                  <a:pt x="1001910" y="1174381"/>
                </a:cubicBezTo>
                <a:cubicBezTo>
                  <a:pt x="1005216" y="1178879"/>
                  <a:pt x="1010814" y="1180471"/>
                  <a:pt x="1018702" y="1179157"/>
                </a:cubicBezTo>
                <a:cubicBezTo>
                  <a:pt x="1032490" y="1178217"/>
                  <a:pt x="1053625" y="1177747"/>
                  <a:pt x="1082105" y="1177747"/>
                </a:cubicBezTo>
                <a:cubicBezTo>
                  <a:pt x="1110607" y="1177747"/>
                  <a:pt x="1134771" y="1178219"/>
                  <a:pt x="1154599" y="1179164"/>
                </a:cubicBezTo>
                <a:cubicBezTo>
                  <a:pt x="1164217" y="1180474"/>
                  <a:pt x="1172069" y="1178443"/>
                  <a:pt x="1178154" y="1173071"/>
                </a:cubicBezTo>
                <a:cubicBezTo>
                  <a:pt x="1183855" y="1167797"/>
                  <a:pt x="1186705" y="1161293"/>
                  <a:pt x="1186705" y="1153560"/>
                </a:cubicBezTo>
                <a:cubicBezTo>
                  <a:pt x="1186705" y="1145820"/>
                  <a:pt x="1183847" y="1139329"/>
                  <a:pt x="1178131" y="1134086"/>
                </a:cubicBezTo>
                <a:cubicBezTo>
                  <a:pt x="1172020" y="1128689"/>
                  <a:pt x="1164376" y="1126635"/>
                  <a:pt x="1155199" y="1127924"/>
                </a:cubicBezTo>
                <a:lnTo>
                  <a:pt x="1152881" y="1127924"/>
                </a:lnTo>
                <a:cubicBezTo>
                  <a:pt x="1130198" y="1130219"/>
                  <a:pt x="1115167" y="1131213"/>
                  <a:pt x="1107787" y="1130905"/>
                </a:cubicBezTo>
                <a:cubicBezTo>
                  <a:pt x="1098939" y="1130438"/>
                  <a:pt x="1094515" y="1128507"/>
                  <a:pt x="1094515" y="1125112"/>
                </a:cubicBezTo>
                <a:lnTo>
                  <a:pt x="1094515" y="1015175"/>
                </a:lnTo>
                <a:cubicBezTo>
                  <a:pt x="1114194" y="995209"/>
                  <a:pt x="1130575" y="980288"/>
                  <a:pt x="1143660" y="970413"/>
                </a:cubicBezTo>
                <a:cubicBezTo>
                  <a:pt x="1157680" y="960060"/>
                  <a:pt x="1168554" y="954883"/>
                  <a:pt x="1176283" y="954883"/>
                </a:cubicBezTo>
                <a:cubicBezTo>
                  <a:pt x="1182666" y="954883"/>
                  <a:pt x="1186967" y="956393"/>
                  <a:pt x="1189185" y="959413"/>
                </a:cubicBezTo>
                <a:cubicBezTo>
                  <a:pt x="1192816" y="964856"/>
                  <a:pt x="1194783" y="974431"/>
                  <a:pt x="1195086" y="988137"/>
                </a:cubicBezTo>
                <a:cubicBezTo>
                  <a:pt x="1195086" y="996205"/>
                  <a:pt x="1198103" y="1002657"/>
                  <a:pt x="1204137" y="1007495"/>
                </a:cubicBezTo>
                <a:cubicBezTo>
                  <a:pt x="1209601" y="1011732"/>
                  <a:pt x="1216200" y="1013691"/>
                  <a:pt x="1223933" y="1013372"/>
                </a:cubicBezTo>
                <a:cubicBezTo>
                  <a:pt x="1231770" y="1012977"/>
                  <a:pt x="1238374" y="1010283"/>
                  <a:pt x="1243746" y="1005292"/>
                </a:cubicBezTo>
                <a:cubicBezTo>
                  <a:pt x="1249759" y="999674"/>
                  <a:pt x="1252766" y="994310"/>
                  <a:pt x="1252766" y="989200"/>
                </a:cubicBezTo>
                <a:cubicBezTo>
                  <a:pt x="1252370" y="961875"/>
                  <a:pt x="1244313" y="940086"/>
                  <a:pt x="1228594" y="923832"/>
                </a:cubicBezTo>
                <a:cubicBezTo>
                  <a:pt x="1217604" y="910352"/>
                  <a:pt x="1202560" y="903612"/>
                  <a:pt x="1183462" y="903612"/>
                </a:cubicBezTo>
                <a:close/>
                <a:moveTo>
                  <a:pt x="2792430" y="902133"/>
                </a:moveTo>
                <a:cubicBezTo>
                  <a:pt x="2756010" y="902133"/>
                  <a:pt x="2728611" y="911009"/>
                  <a:pt x="2710231" y="928762"/>
                </a:cubicBezTo>
                <a:cubicBezTo>
                  <a:pt x="2695472" y="943557"/>
                  <a:pt x="2688092" y="962620"/>
                  <a:pt x="2688092" y="985950"/>
                </a:cubicBezTo>
                <a:cubicBezTo>
                  <a:pt x="2688092" y="1018040"/>
                  <a:pt x="2704525" y="1041298"/>
                  <a:pt x="2737392" y="1055723"/>
                </a:cubicBezTo>
                <a:cubicBezTo>
                  <a:pt x="2751658" y="1065404"/>
                  <a:pt x="2774382" y="1070244"/>
                  <a:pt x="2805563" y="1070244"/>
                </a:cubicBezTo>
                <a:cubicBezTo>
                  <a:pt x="2826187" y="1070244"/>
                  <a:pt x="2841105" y="1073232"/>
                  <a:pt x="2850318" y="1079210"/>
                </a:cubicBezTo>
                <a:cubicBezTo>
                  <a:pt x="2858514" y="1084422"/>
                  <a:pt x="2862612" y="1092444"/>
                  <a:pt x="2862612" y="1103274"/>
                </a:cubicBezTo>
                <a:cubicBezTo>
                  <a:pt x="2862612" y="1114110"/>
                  <a:pt x="2858779" y="1121887"/>
                  <a:pt x="2851111" y="1126607"/>
                </a:cubicBezTo>
                <a:cubicBezTo>
                  <a:pt x="2840491" y="1133401"/>
                  <a:pt x="2824179" y="1136798"/>
                  <a:pt x="2802174" y="1136798"/>
                </a:cubicBezTo>
                <a:cubicBezTo>
                  <a:pt x="2779224" y="1136798"/>
                  <a:pt x="2762383" y="1132772"/>
                  <a:pt x="2751650" y="1124719"/>
                </a:cubicBezTo>
                <a:cubicBezTo>
                  <a:pt x="2741174" y="1116811"/>
                  <a:pt x="2736385" y="1104253"/>
                  <a:pt x="2737284" y="1087044"/>
                </a:cubicBezTo>
                <a:cubicBezTo>
                  <a:pt x="2737674" y="1080409"/>
                  <a:pt x="2734141" y="1075420"/>
                  <a:pt x="2726685" y="1072077"/>
                </a:cubicBezTo>
                <a:cubicBezTo>
                  <a:pt x="2721133" y="1069884"/>
                  <a:pt x="2714529" y="1069134"/>
                  <a:pt x="2706873" y="1069828"/>
                </a:cubicBezTo>
                <a:cubicBezTo>
                  <a:pt x="2698830" y="1070562"/>
                  <a:pt x="2692750" y="1072480"/>
                  <a:pt x="2688632" y="1075582"/>
                </a:cubicBezTo>
                <a:cubicBezTo>
                  <a:pt x="2682721" y="1080645"/>
                  <a:pt x="2680772" y="1086741"/>
                  <a:pt x="2682785" y="1093869"/>
                </a:cubicBezTo>
                <a:cubicBezTo>
                  <a:pt x="2684972" y="1104186"/>
                  <a:pt x="2686223" y="1116025"/>
                  <a:pt x="2686536" y="1129388"/>
                </a:cubicBezTo>
                <a:cubicBezTo>
                  <a:pt x="2686536" y="1143088"/>
                  <a:pt x="2685484" y="1154309"/>
                  <a:pt x="2683378" y="1163050"/>
                </a:cubicBezTo>
                <a:cubicBezTo>
                  <a:pt x="2681617" y="1170558"/>
                  <a:pt x="2683461" y="1176638"/>
                  <a:pt x="2688909" y="1181290"/>
                </a:cubicBezTo>
                <a:cubicBezTo>
                  <a:pt x="2693495" y="1184736"/>
                  <a:pt x="2699398" y="1186824"/>
                  <a:pt x="2706618" y="1187553"/>
                </a:cubicBezTo>
                <a:cubicBezTo>
                  <a:pt x="2713823" y="1187897"/>
                  <a:pt x="2720011" y="1187229"/>
                  <a:pt x="2725182" y="1185550"/>
                </a:cubicBezTo>
                <a:cubicBezTo>
                  <a:pt x="2733075" y="1182592"/>
                  <a:pt x="2737022" y="1178589"/>
                  <a:pt x="2737022" y="1173541"/>
                </a:cubicBezTo>
                <a:cubicBezTo>
                  <a:pt x="2736698" y="1172437"/>
                  <a:pt x="2736077" y="1171965"/>
                  <a:pt x="2735158" y="1172124"/>
                </a:cubicBezTo>
                <a:cubicBezTo>
                  <a:pt x="2735625" y="1172124"/>
                  <a:pt x="2737469" y="1172732"/>
                  <a:pt x="2740689" y="1173949"/>
                </a:cubicBezTo>
                <a:cubicBezTo>
                  <a:pt x="2752618" y="1178510"/>
                  <a:pt x="2762165" y="1181606"/>
                  <a:pt x="2769328" y="1183239"/>
                </a:cubicBezTo>
                <a:cubicBezTo>
                  <a:pt x="2780364" y="1186459"/>
                  <a:pt x="2792607" y="1188069"/>
                  <a:pt x="2806057" y="1188069"/>
                </a:cubicBezTo>
                <a:cubicBezTo>
                  <a:pt x="2845506" y="1188069"/>
                  <a:pt x="2873080" y="1180487"/>
                  <a:pt x="2888779" y="1165322"/>
                </a:cubicBezTo>
                <a:cubicBezTo>
                  <a:pt x="2908802" y="1150281"/>
                  <a:pt x="2918813" y="1129598"/>
                  <a:pt x="2918813" y="1103274"/>
                </a:cubicBezTo>
                <a:cubicBezTo>
                  <a:pt x="2918813" y="1073351"/>
                  <a:pt x="2909950" y="1052635"/>
                  <a:pt x="2892222" y="1041126"/>
                </a:cubicBezTo>
                <a:cubicBezTo>
                  <a:pt x="2873997" y="1026028"/>
                  <a:pt x="2849147" y="1018479"/>
                  <a:pt x="2817673" y="1018479"/>
                </a:cubicBezTo>
                <a:cubicBezTo>
                  <a:pt x="2790887" y="1018479"/>
                  <a:pt x="2770961" y="1014792"/>
                  <a:pt x="2757897" y="1007418"/>
                </a:cubicBezTo>
                <a:cubicBezTo>
                  <a:pt x="2748828" y="1002601"/>
                  <a:pt x="2744294" y="995280"/>
                  <a:pt x="2744294" y="985457"/>
                </a:cubicBezTo>
                <a:cubicBezTo>
                  <a:pt x="2744294" y="974749"/>
                  <a:pt x="2748196" y="966684"/>
                  <a:pt x="2756002" y="961261"/>
                </a:cubicBezTo>
                <a:cubicBezTo>
                  <a:pt x="2764378" y="956023"/>
                  <a:pt x="2776857" y="953404"/>
                  <a:pt x="2793439" y="953404"/>
                </a:cubicBezTo>
                <a:cubicBezTo>
                  <a:pt x="2815104" y="953404"/>
                  <a:pt x="2830577" y="956999"/>
                  <a:pt x="2839857" y="964189"/>
                </a:cubicBezTo>
                <a:cubicBezTo>
                  <a:pt x="2847504" y="970484"/>
                  <a:pt x="2851473" y="980999"/>
                  <a:pt x="2851766" y="995732"/>
                </a:cubicBezTo>
                <a:cubicBezTo>
                  <a:pt x="2851124" y="1002588"/>
                  <a:pt x="2854595" y="1007888"/>
                  <a:pt x="2862181" y="1011631"/>
                </a:cubicBezTo>
                <a:cubicBezTo>
                  <a:pt x="2867614" y="1013742"/>
                  <a:pt x="2874287" y="1014474"/>
                  <a:pt x="2882201" y="1013827"/>
                </a:cubicBezTo>
                <a:cubicBezTo>
                  <a:pt x="2889986" y="1013087"/>
                  <a:pt x="2896475" y="1010915"/>
                  <a:pt x="2901666" y="1007310"/>
                </a:cubicBezTo>
                <a:cubicBezTo>
                  <a:pt x="2907417" y="1002360"/>
                  <a:pt x="2909348" y="996480"/>
                  <a:pt x="2907459" y="989670"/>
                </a:cubicBezTo>
                <a:cubicBezTo>
                  <a:pt x="2905092" y="980786"/>
                  <a:pt x="2903754" y="970413"/>
                  <a:pt x="2903446" y="958550"/>
                </a:cubicBezTo>
                <a:cubicBezTo>
                  <a:pt x="2903137" y="945018"/>
                  <a:pt x="2904437" y="933813"/>
                  <a:pt x="2907343" y="924934"/>
                </a:cubicBezTo>
                <a:cubicBezTo>
                  <a:pt x="2909310" y="918977"/>
                  <a:pt x="2907436" y="913783"/>
                  <a:pt x="2901720" y="909351"/>
                </a:cubicBezTo>
                <a:cubicBezTo>
                  <a:pt x="2897006" y="906634"/>
                  <a:pt x="2891100" y="904778"/>
                  <a:pt x="2884003" y="903781"/>
                </a:cubicBezTo>
                <a:cubicBezTo>
                  <a:pt x="2876788" y="902035"/>
                  <a:pt x="2870192" y="901784"/>
                  <a:pt x="2864214" y="903027"/>
                </a:cubicBezTo>
                <a:cubicBezTo>
                  <a:pt x="2856501" y="904737"/>
                  <a:pt x="2852644" y="908663"/>
                  <a:pt x="2852644" y="914804"/>
                </a:cubicBezTo>
                <a:cubicBezTo>
                  <a:pt x="2852962" y="915626"/>
                  <a:pt x="2853681" y="915924"/>
                  <a:pt x="2854801" y="915698"/>
                </a:cubicBezTo>
                <a:cubicBezTo>
                  <a:pt x="2854036" y="915698"/>
                  <a:pt x="2851209" y="914835"/>
                  <a:pt x="2846320" y="913110"/>
                </a:cubicBezTo>
                <a:cubicBezTo>
                  <a:pt x="2838427" y="910260"/>
                  <a:pt x="2831797" y="908087"/>
                  <a:pt x="2826431" y="906593"/>
                </a:cubicBezTo>
                <a:cubicBezTo>
                  <a:pt x="2815015" y="903620"/>
                  <a:pt x="2803682" y="902133"/>
                  <a:pt x="2792430" y="902133"/>
                </a:cubicBezTo>
                <a:close/>
                <a:moveTo>
                  <a:pt x="2501125" y="902133"/>
                </a:moveTo>
                <a:cubicBezTo>
                  <a:pt x="2460207" y="902133"/>
                  <a:pt x="2427962" y="916982"/>
                  <a:pt x="2404391" y="946680"/>
                </a:cubicBezTo>
                <a:cubicBezTo>
                  <a:pt x="2383424" y="973363"/>
                  <a:pt x="2372940" y="1006332"/>
                  <a:pt x="2372940" y="1045586"/>
                </a:cubicBezTo>
                <a:cubicBezTo>
                  <a:pt x="2372940" y="1084250"/>
                  <a:pt x="2383424" y="1116921"/>
                  <a:pt x="2404391" y="1143600"/>
                </a:cubicBezTo>
                <a:cubicBezTo>
                  <a:pt x="2427926" y="1173246"/>
                  <a:pt x="2460171" y="1188069"/>
                  <a:pt x="2501125" y="1188069"/>
                </a:cubicBezTo>
                <a:cubicBezTo>
                  <a:pt x="2528790" y="1188069"/>
                  <a:pt x="2552507" y="1184708"/>
                  <a:pt x="2572279" y="1177986"/>
                </a:cubicBezTo>
                <a:cubicBezTo>
                  <a:pt x="2589025" y="1172712"/>
                  <a:pt x="2605627" y="1162046"/>
                  <a:pt x="2622086" y="1145988"/>
                </a:cubicBezTo>
                <a:cubicBezTo>
                  <a:pt x="2628197" y="1139481"/>
                  <a:pt x="2631063" y="1132492"/>
                  <a:pt x="2630682" y="1125020"/>
                </a:cubicBezTo>
                <a:cubicBezTo>
                  <a:pt x="2630281" y="1118673"/>
                  <a:pt x="2627530" y="1112947"/>
                  <a:pt x="2622425" y="1107842"/>
                </a:cubicBezTo>
                <a:cubicBezTo>
                  <a:pt x="2617305" y="1103118"/>
                  <a:pt x="2611274" y="1100550"/>
                  <a:pt x="2604331" y="1100139"/>
                </a:cubicBezTo>
                <a:cubicBezTo>
                  <a:pt x="2596664" y="1099764"/>
                  <a:pt x="2590286" y="1102286"/>
                  <a:pt x="2585196" y="1107704"/>
                </a:cubicBezTo>
                <a:cubicBezTo>
                  <a:pt x="2573087" y="1119176"/>
                  <a:pt x="2563055" y="1126617"/>
                  <a:pt x="2555101" y="1130027"/>
                </a:cubicBezTo>
                <a:cubicBezTo>
                  <a:pt x="2541810" y="1134541"/>
                  <a:pt x="2523816" y="1136798"/>
                  <a:pt x="2501118" y="1136798"/>
                </a:cubicBezTo>
                <a:cubicBezTo>
                  <a:pt x="2480669" y="1136798"/>
                  <a:pt x="2463345" y="1128517"/>
                  <a:pt x="2449146" y="1111956"/>
                </a:cubicBezTo>
                <a:cubicBezTo>
                  <a:pt x="2439553" y="1099739"/>
                  <a:pt x="2433391" y="1084168"/>
                  <a:pt x="2430659" y="1065244"/>
                </a:cubicBezTo>
                <a:cubicBezTo>
                  <a:pt x="2440261" y="1064310"/>
                  <a:pt x="2467456" y="1064004"/>
                  <a:pt x="2512241" y="1064328"/>
                </a:cubicBezTo>
                <a:cubicBezTo>
                  <a:pt x="2540172" y="1064328"/>
                  <a:pt x="2579280" y="1064810"/>
                  <a:pt x="2629566" y="1065776"/>
                </a:cubicBezTo>
                <a:lnTo>
                  <a:pt x="2630281" y="1042883"/>
                </a:lnTo>
                <a:cubicBezTo>
                  <a:pt x="2630281" y="1005554"/>
                  <a:pt x="2619970" y="976110"/>
                  <a:pt x="2599346" y="954552"/>
                </a:cubicBezTo>
                <a:cubicBezTo>
                  <a:pt x="2574980" y="919606"/>
                  <a:pt x="2542239" y="902133"/>
                  <a:pt x="2501125" y="902133"/>
                </a:cubicBezTo>
                <a:close/>
                <a:moveTo>
                  <a:pt x="1947916" y="902133"/>
                </a:moveTo>
                <a:cubicBezTo>
                  <a:pt x="1908528" y="902133"/>
                  <a:pt x="1878152" y="913595"/>
                  <a:pt x="1856790" y="936519"/>
                </a:cubicBezTo>
                <a:cubicBezTo>
                  <a:pt x="1827225" y="962987"/>
                  <a:pt x="1812443" y="998375"/>
                  <a:pt x="1812443" y="1042682"/>
                </a:cubicBezTo>
                <a:cubicBezTo>
                  <a:pt x="1812443" y="1089676"/>
                  <a:pt x="1825962" y="1126240"/>
                  <a:pt x="1853000" y="1152373"/>
                </a:cubicBezTo>
                <a:cubicBezTo>
                  <a:pt x="1877747" y="1176170"/>
                  <a:pt x="1910315" y="1188069"/>
                  <a:pt x="1950705" y="1188069"/>
                </a:cubicBezTo>
                <a:cubicBezTo>
                  <a:pt x="1977665" y="1188069"/>
                  <a:pt x="2000741" y="1184004"/>
                  <a:pt x="2019932" y="1175875"/>
                </a:cubicBezTo>
                <a:cubicBezTo>
                  <a:pt x="2038732" y="1168573"/>
                  <a:pt x="2055900" y="1153729"/>
                  <a:pt x="2071434" y="1131344"/>
                </a:cubicBezTo>
                <a:cubicBezTo>
                  <a:pt x="2075450" y="1124555"/>
                  <a:pt x="2076490" y="1118519"/>
                  <a:pt x="2074554" y="1113234"/>
                </a:cubicBezTo>
                <a:cubicBezTo>
                  <a:pt x="2072428" y="1105028"/>
                  <a:pt x="2067981" y="1098935"/>
                  <a:pt x="2061212" y="1094955"/>
                </a:cubicBezTo>
                <a:cubicBezTo>
                  <a:pt x="2054639" y="1091268"/>
                  <a:pt x="2047755" y="1089968"/>
                  <a:pt x="2040560" y="1091057"/>
                </a:cubicBezTo>
                <a:cubicBezTo>
                  <a:pt x="2033243" y="1091822"/>
                  <a:pt x="2027940" y="1095697"/>
                  <a:pt x="2024654" y="1102681"/>
                </a:cubicBezTo>
                <a:cubicBezTo>
                  <a:pt x="2018763" y="1112993"/>
                  <a:pt x="2009373" y="1121297"/>
                  <a:pt x="1996484" y="1127593"/>
                </a:cubicBezTo>
                <a:cubicBezTo>
                  <a:pt x="1983281" y="1133729"/>
                  <a:pt x="1968021" y="1136798"/>
                  <a:pt x="1950705" y="1136798"/>
                </a:cubicBezTo>
                <a:cubicBezTo>
                  <a:pt x="1925044" y="1136798"/>
                  <a:pt x="1904810" y="1128312"/>
                  <a:pt x="1890005" y="1111339"/>
                </a:cubicBezTo>
                <a:cubicBezTo>
                  <a:pt x="1875765" y="1094927"/>
                  <a:pt x="1868645" y="1072362"/>
                  <a:pt x="1868645" y="1043645"/>
                </a:cubicBezTo>
                <a:cubicBezTo>
                  <a:pt x="1868645" y="1014435"/>
                  <a:pt x="1875903" y="991935"/>
                  <a:pt x="1890421" y="976144"/>
                </a:cubicBezTo>
                <a:cubicBezTo>
                  <a:pt x="1904317" y="960984"/>
                  <a:pt x="1923470" y="953404"/>
                  <a:pt x="1947878" y="953404"/>
                </a:cubicBezTo>
                <a:cubicBezTo>
                  <a:pt x="1970463" y="953404"/>
                  <a:pt x="1988717" y="958108"/>
                  <a:pt x="2002639" y="967516"/>
                </a:cubicBezTo>
                <a:cubicBezTo>
                  <a:pt x="2007194" y="974382"/>
                  <a:pt x="2010678" y="987541"/>
                  <a:pt x="2013092" y="1006994"/>
                </a:cubicBezTo>
                <a:cubicBezTo>
                  <a:pt x="2013092" y="1014954"/>
                  <a:pt x="2016078" y="1020819"/>
                  <a:pt x="2022050" y="1024588"/>
                </a:cubicBezTo>
                <a:cubicBezTo>
                  <a:pt x="2028377" y="1028054"/>
                  <a:pt x="2035494" y="1029279"/>
                  <a:pt x="2043403" y="1028262"/>
                </a:cubicBezTo>
                <a:cubicBezTo>
                  <a:pt x="2050669" y="1027538"/>
                  <a:pt x="2056603" y="1025060"/>
                  <a:pt x="2061205" y="1020829"/>
                </a:cubicBezTo>
                <a:cubicBezTo>
                  <a:pt x="2066571" y="1015560"/>
                  <a:pt x="2068525" y="1009575"/>
                  <a:pt x="2067067" y="1002873"/>
                </a:cubicBezTo>
                <a:cubicBezTo>
                  <a:pt x="2063949" y="991021"/>
                  <a:pt x="2062077" y="978817"/>
                  <a:pt x="2061451" y="966261"/>
                </a:cubicBezTo>
                <a:cubicBezTo>
                  <a:pt x="2060840" y="952488"/>
                  <a:pt x="2062183" y="941095"/>
                  <a:pt x="2065480" y="932082"/>
                </a:cubicBezTo>
                <a:cubicBezTo>
                  <a:pt x="2068962" y="923835"/>
                  <a:pt x="2068343" y="917028"/>
                  <a:pt x="2063623" y="911662"/>
                </a:cubicBezTo>
                <a:cubicBezTo>
                  <a:pt x="2059551" y="907184"/>
                  <a:pt x="2053188" y="904351"/>
                  <a:pt x="2044535" y="903165"/>
                </a:cubicBezTo>
                <a:cubicBezTo>
                  <a:pt x="2037248" y="901830"/>
                  <a:pt x="2030711" y="901987"/>
                  <a:pt x="2024924" y="903635"/>
                </a:cubicBezTo>
                <a:cubicBezTo>
                  <a:pt x="2020656" y="905137"/>
                  <a:pt x="2017536" y="907023"/>
                  <a:pt x="2015564" y="909293"/>
                </a:cubicBezTo>
                <a:lnTo>
                  <a:pt x="2013531" y="915840"/>
                </a:lnTo>
                <a:lnTo>
                  <a:pt x="2012660" y="915259"/>
                </a:lnTo>
                <a:lnTo>
                  <a:pt x="2007838" y="912848"/>
                </a:lnTo>
                <a:cubicBezTo>
                  <a:pt x="1999611" y="909079"/>
                  <a:pt x="1990234" y="906344"/>
                  <a:pt x="1979707" y="904644"/>
                </a:cubicBezTo>
                <a:cubicBezTo>
                  <a:pt x="1969719" y="902970"/>
                  <a:pt x="1959122" y="902133"/>
                  <a:pt x="1947916" y="902133"/>
                </a:cubicBezTo>
                <a:close/>
                <a:moveTo>
                  <a:pt x="797051" y="892342"/>
                </a:moveTo>
                <a:lnTo>
                  <a:pt x="831098" y="1009605"/>
                </a:lnTo>
                <a:lnTo>
                  <a:pt x="762665" y="1009605"/>
                </a:lnTo>
                <a:close/>
                <a:moveTo>
                  <a:pt x="4371627" y="857271"/>
                </a:moveTo>
                <a:cubicBezTo>
                  <a:pt x="4388111" y="857271"/>
                  <a:pt x="4402225" y="861615"/>
                  <a:pt x="4413969" y="870304"/>
                </a:cubicBezTo>
                <a:cubicBezTo>
                  <a:pt x="4420907" y="878238"/>
                  <a:pt x="4424376" y="891557"/>
                  <a:pt x="4424376" y="910260"/>
                </a:cubicBezTo>
                <a:cubicBezTo>
                  <a:pt x="4424376" y="927766"/>
                  <a:pt x="4420512" y="940604"/>
                  <a:pt x="4412783" y="948775"/>
                </a:cubicBezTo>
                <a:cubicBezTo>
                  <a:pt x="4401527" y="958106"/>
                  <a:pt x="4387807" y="962771"/>
                  <a:pt x="4371627" y="962771"/>
                </a:cubicBezTo>
                <a:cubicBezTo>
                  <a:pt x="4355290" y="962771"/>
                  <a:pt x="4342611" y="958568"/>
                  <a:pt x="4333589" y="950161"/>
                </a:cubicBezTo>
                <a:cubicBezTo>
                  <a:pt x="4324109" y="941292"/>
                  <a:pt x="4319370" y="927992"/>
                  <a:pt x="4319370" y="910260"/>
                </a:cubicBezTo>
                <a:cubicBezTo>
                  <a:pt x="4319370" y="891331"/>
                  <a:pt x="4324080" y="877601"/>
                  <a:pt x="4333504" y="869072"/>
                </a:cubicBezTo>
                <a:cubicBezTo>
                  <a:pt x="4342275" y="861204"/>
                  <a:pt x="4354982" y="857271"/>
                  <a:pt x="4371627" y="857271"/>
                </a:cubicBezTo>
                <a:close/>
                <a:moveTo>
                  <a:pt x="1362175" y="821775"/>
                </a:moveTo>
                <a:cubicBezTo>
                  <a:pt x="1354179" y="821775"/>
                  <a:pt x="1346810" y="823942"/>
                  <a:pt x="1340067" y="828276"/>
                </a:cubicBezTo>
                <a:cubicBezTo>
                  <a:pt x="1335117" y="831861"/>
                  <a:pt x="1333296" y="837566"/>
                  <a:pt x="1334606" y="845393"/>
                </a:cubicBezTo>
                <a:cubicBezTo>
                  <a:pt x="1336198" y="874720"/>
                  <a:pt x="1335248" y="893603"/>
                  <a:pt x="1331755" y="902041"/>
                </a:cubicBezTo>
                <a:cubicBezTo>
                  <a:pt x="1329470" y="908285"/>
                  <a:pt x="1323326" y="911120"/>
                  <a:pt x="1313322" y="910545"/>
                </a:cubicBezTo>
                <a:cubicBezTo>
                  <a:pt x="1305706" y="909836"/>
                  <a:pt x="1300260" y="911731"/>
                  <a:pt x="1296984" y="916230"/>
                </a:cubicBezTo>
                <a:cubicBezTo>
                  <a:pt x="1292465" y="922659"/>
                  <a:pt x="1290206" y="929284"/>
                  <a:pt x="1290206" y="936103"/>
                </a:cubicBezTo>
                <a:cubicBezTo>
                  <a:pt x="1290206" y="943385"/>
                  <a:pt x="1291772" y="949114"/>
                  <a:pt x="1294904" y="953289"/>
                </a:cubicBezTo>
                <a:cubicBezTo>
                  <a:pt x="1299572" y="959580"/>
                  <a:pt x="1305778" y="962383"/>
                  <a:pt x="1313522" y="961700"/>
                </a:cubicBezTo>
                <a:cubicBezTo>
                  <a:pt x="1321431" y="960771"/>
                  <a:pt x="1327072" y="961331"/>
                  <a:pt x="1330446" y="963380"/>
                </a:cubicBezTo>
                <a:cubicBezTo>
                  <a:pt x="1333199" y="965290"/>
                  <a:pt x="1334575" y="969082"/>
                  <a:pt x="1334575" y="974757"/>
                </a:cubicBezTo>
                <a:lnTo>
                  <a:pt x="1334575" y="1104630"/>
                </a:lnTo>
                <a:cubicBezTo>
                  <a:pt x="1334575" y="1130343"/>
                  <a:pt x="1342296" y="1150612"/>
                  <a:pt x="1357738" y="1165438"/>
                </a:cubicBezTo>
                <a:cubicBezTo>
                  <a:pt x="1373431" y="1180525"/>
                  <a:pt x="1395519" y="1188069"/>
                  <a:pt x="1423999" y="1188069"/>
                </a:cubicBezTo>
                <a:cubicBezTo>
                  <a:pt x="1448413" y="1188069"/>
                  <a:pt x="1467352" y="1185052"/>
                  <a:pt x="1480817" y="1179018"/>
                </a:cubicBezTo>
                <a:cubicBezTo>
                  <a:pt x="1501743" y="1169446"/>
                  <a:pt x="1519106" y="1150889"/>
                  <a:pt x="1532904" y="1123348"/>
                </a:cubicBezTo>
                <a:cubicBezTo>
                  <a:pt x="1536098" y="1115517"/>
                  <a:pt x="1536245" y="1108736"/>
                  <a:pt x="1533344" y="1103005"/>
                </a:cubicBezTo>
                <a:cubicBezTo>
                  <a:pt x="1529851" y="1096437"/>
                  <a:pt x="1524372" y="1091581"/>
                  <a:pt x="1516905" y="1088438"/>
                </a:cubicBezTo>
                <a:cubicBezTo>
                  <a:pt x="1509767" y="1085552"/>
                  <a:pt x="1502806" y="1084648"/>
                  <a:pt x="1496023" y="1085727"/>
                </a:cubicBezTo>
                <a:cubicBezTo>
                  <a:pt x="1488741" y="1086538"/>
                  <a:pt x="1483903" y="1090295"/>
                  <a:pt x="1481510" y="1096996"/>
                </a:cubicBezTo>
                <a:cubicBezTo>
                  <a:pt x="1476195" y="1110287"/>
                  <a:pt x="1468754" y="1121009"/>
                  <a:pt x="1459186" y="1129164"/>
                </a:cubicBezTo>
                <a:cubicBezTo>
                  <a:pt x="1451740" y="1134253"/>
                  <a:pt x="1441138" y="1136798"/>
                  <a:pt x="1427381" y="1136798"/>
                </a:cubicBezTo>
                <a:cubicBezTo>
                  <a:pt x="1413264" y="1136798"/>
                  <a:pt x="1403311" y="1133629"/>
                  <a:pt x="1397524" y="1127292"/>
                </a:cubicBezTo>
                <a:cubicBezTo>
                  <a:pt x="1392039" y="1121263"/>
                  <a:pt x="1389297" y="1111193"/>
                  <a:pt x="1389297" y="1097081"/>
                </a:cubicBezTo>
                <a:lnTo>
                  <a:pt x="1389297" y="974788"/>
                </a:lnTo>
                <a:cubicBezTo>
                  <a:pt x="1389297" y="967937"/>
                  <a:pt x="1389616" y="964037"/>
                  <a:pt x="1390252" y="963087"/>
                </a:cubicBezTo>
                <a:cubicBezTo>
                  <a:pt x="1390756" y="962204"/>
                  <a:pt x="1392676" y="961762"/>
                  <a:pt x="1396014" y="961762"/>
                </a:cubicBezTo>
                <a:cubicBezTo>
                  <a:pt x="1405396" y="960792"/>
                  <a:pt x="1417988" y="960306"/>
                  <a:pt x="1433790" y="960306"/>
                </a:cubicBezTo>
                <a:cubicBezTo>
                  <a:pt x="1449689" y="960306"/>
                  <a:pt x="1464920" y="960789"/>
                  <a:pt x="1479484" y="961754"/>
                </a:cubicBezTo>
                <a:cubicBezTo>
                  <a:pt x="1487372" y="962078"/>
                  <a:pt x="1493319" y="959513"/>
                  <a:pt x="1497324" y="954059"/>
                </a:cubicBezTo>
                <a:cubicBezTo>
                  <a:pt x="1501556" y="948600"/>
                  <a:pt x="1503671" y="942471"/>
                  <a:pt x="1503671" y="935672"/>
                </a:cubicBezTo>
                <a:cubicBezTo>
                  <a:pt x="1503671" y="928482"/>
                  <a:pt x="1501481" y="922282"/>
                  <a:pt x="1497101" y="917069"/>
                </a:cubicBezTo>
                <a:cubicBezTo>
                  <a:pt x="1493095" y="912072"/>
                  <a:pt x="1487025" y="909936"/>
                  <a:pt x="1478891" y="910660"/>
                </a:cubicBezTo>
                <a:cubicBezTo>
                  <a:pt x="1466145" y="911549"/>
                  <a:pt x="1452405" y="911993"/>
                  <a:pt x="1437672" y="911993"/>
                </a:cubicBezTo>
                <a:cubicBezTo>
                  <a:pt x="1424721" y="911993"/>
                  <a:pt x="1410652" y="911531"/>
                  <a:pt x="1395467" y="910606"/>
                </a:cubicBezTo>
                <a:cubicBezTo>
                  <a:pt x="1392196" y="910889"/>
                  <a:pt x="1390244" y="909715"/>
                  <a:pt x="1389613" y="907086"/>
                </a:cubicBezTo>
                <a:cubicBezTo>
                  <a:pt x="1388724" y="903537"/>
                  <a:pt x="1388591" y="892928"/>
                  <a:pt x="1389212" y="875257"/>
                </a:cubicBezTo>
                <a:lnTo>
                  <a:pt x="1390638" y="845593"/>
                </a:lnTo>
                <a:cubicBezTo>
                  <a:pt x="1391680" y="837612"/>
                  <a:pt x="1388380" y="831147"/>
                  <a:pt x="1380739" y="826197"/>
                </a:cubicBezTo>
                <a:cubicBezTo>
                  <a:pt x="1376158" y="823249"/>
                  <a:pt x="1369970" y="821775"/>
                  <a:pt x="1362175" y="821775"/>
                </a:cubicBezTo>
                <a:close/>
                <a:moveTo>
                  <a:pt x="802582" y="813910"/>
                </a:moveTo>
                <a:lnTo>
                  <a:pt x="767179" y="814465"/>
                </a:lnTo>
                <a:cubicBezTo>
                  <a:pt x="756487" y="814737"/>
                  <a:pt x="746858" y="814873"/>
                  <a:pt x="738293" y="814873"/>
                </a:cubicBezTo>
                <a:cubicBezTo>
                  <a:pt x="726769" y="814873"/>
                  <a:pt x="716829" y="814596"/>
                  <a:pt x="708474" y="814041"/>
                </a:cubicBezTo>
                <a:cubicBezTo>
                  <a:pt x="701429" y="813307"/>
                  <a:pt x="696157" y="815857"/>
                  <a:pt x="692660" y="821690"/>
                </a:cubicBezTo>
                <a:cubicBezTo>
                  <a:pt x="689460" y="826456"/>
                  <a:pt x="687861" y="832403"/>
                  <a:pt x="687861" y="839531"/>
                </a:cubicBezTo>
                <a:cubicBezTo>
                  <a:pt x="687861" y="846299"/>
                  <a:pt x="689381" y="852143"/>
                  <a:pt x="692421" y="857063"/>
                </a:cubicBezTo>
                <a:cubicBezTo>
                  <a:pt x="696036" y="862778"/>
                  <a:pt x="701100" y="865474"/>
                  <a:pt x="707611" y="865151"/>
                </a:cubicBezTo>
                <a:cubicBezTo>
                  <a:pt x="715242" y="865151"/>
                  <a:pt x="723410" y="864989"/>
                  <a:pt x="732115" y="864666"/>
                </a:cubicBezTo>
                <a:cubicBezTo>
                  <a:pt x="740757" y="864347"/>
                  <a:pt x="745677" y="864188"/>
                  <a:pt x="746874" y="864188"/>
                </a:cubicBezTo>
                <a:lnTo>
                  <a:pt x="750818" y="864619"/>
                </a:lnTo>
                <a:cubicBezTo>
                  <a:pt x="751059" y="864671"/>
                  <a:pt x="751180" y="864658"/>
                  <a:pt x="751180" y="864581"/>
                </a:cubicBezTo>
                <a:cubicBezTo>
                  <a:pt x="751180" y="865752"/>
                  <a:pt x="750376" y="869292"/>
                  <a:pt x="748769" y="875203"/>
                </a:cubicBezTo>
                <a:lnTo>
                  <a:pt x="674881" y="1115745"/>
                </a:lnTo>
                <a:cubicBezTo>
                  <a:pt x="672899" y="1121281"/>
                  <a:pt x="669818" y="1125040"/>
                  <a:pt x="665638" y="1127023"/>
                </a:cubicBezTo>
                <a:cubicBezTo>
                  <a:pt x="661694" y="1128918"/>
                  <a:pt x="655544" y="1129411"/>
                  <a:pt x="647189" y="1128502"/>
                </a:cubicBezTo>
                <a:cubicBezTo>
                  <a:pt x="641422" y="1127803"/>
                  <a:pt x="636867" y="1130625"/>
                  <a:pt x="633524" y="1136967"/>
                </a:cubicBezTo>
                <a:cubicBezTo>
                  <a:pt x="631295" y="1141445"/>
                  <a:pt x="630181" y="1147143"/>
                  <a:pt x="630181" y="1154060"/>
                </a:cubicBezTo>
                <a:cubicBezTo>
                  <a:pt x="630181" y="1161039"/>
                  <a:pt x="631303" y="1166760"/>
                  <a:pt x="633547" y="1171223"/>
                </a:cubicBezTo>
                <a:cubicBezTo>
                  <a:pt x="636803" y="1177519"/>
                  <a:pt x="641332" y="1180505"/>
                  <a:pt x="647135" y="1180181"/>
                </a:cubicBezTo>
                <a:cubicBezTo>
                  <a:pt x="666762" y="1178574"/>
                  <a:pt x="684025" y="1177770"/>
                  <a:pt x="698922" y="1177770"/>
                </a:cubicBezTo>
                <a:cubicBezTo>
                  <a:pt x="713389" y="1177770"/>
                  <a:pt x="728836" y="1178558"/>
                  <a:pt x="745264" y="1180135"/>
                </a:cubicBezTo>
                <a:cubicBezTo>
                  <a:pt x="752397" y="1180489"/>
                  <a:pt x="758228" y="1177236"/>
                  <a:pt x="762757" y="1170375"/>
                </a:cubicBezTo>
                <a:cubicBezTo>
                  <a:pt x="765068" y="1166426"/>
                  <a:pt x="766224" y="1160988"/>
                  <a:pt x="766224" y="1154060"/>
                </a:cubicBezTo>
                <a:cubicBezTo>
                  <a:pt x="766224" y="1147184"/>
                  <a:pt x="765055" y="1141748"/>
                  <a:pt x="762719" y="1137753"/>
                </a:cubicBezTo>
                <a:cubicBezTo>
                  <a:pt x="758102" y="1130887"/>
                  <a:pt x="752384" y="1127801"/>
                  <a:pt x="745564" y="1128494"/>
                </a:cubicBezTo>
                <a:cubicBezTo>
                  <a:pt x="739890" y="1129408"/>
                  <a:pt x="735756" y="1128928"/>
                  <a:pt x="733162" y="1127053"/>
                </a:cubicBezTo>
                <a:cubicBezTo>
                  <a:pt x="729419" y="1125282"/>
                  <a:pt x="728350" y="1122814"/>
                  <a:pt x="729958" y="1119651"/>
                </a:cubicBezTo>
                <a:lnTo>
                  <a:pt x="747991" y="1060877"/>
                </a:lnTo>
                <a:lnTo>
                  <a:pt x="846042" y="1060877"/>
                </a:lnTo>
                <a:lnTo>
                  <a:pt x="863343" y="1117325"/>
                </a:lnTo>
                <a:cubicBezTo>
                  <a:pt x="865500" y="1121962"/>
                  <a:pt x="864822" y="1125079"/>
                  <a:pt x="861310" y="1126676"/>
                </a:cubicBezTo>
                <a:cubicBezTo>
                  <a:pt x="857674" y="1128802"/>
                  <a:pt x="851095" y="1129426"/>
                  <a:pt x="841575" y="1128548"/>
                </a:cubicBezTo>
                <a:cubicBezTo>
                  <a:pt x="834098" y="1127819"/>
                  <a:pt x="828800" y="1129765"/>
                  <a:pt x="825683" y="1134387"/>
                </a:cubicBezTo>
                <a:cubicBezTo>
                  <a:pt x="821683" y="1140375"/>
                  <a:pt x="819683" y="1146932"/>
                  <a:pt x="819683" y="1154060"/>
                </a:cubicBezTo>
                <a:cubicBezTo>
                  <a:pt x="819683" y="1161245"/>
                  <a:pt x="821711" y="1167864"/>
                  <a:pt x="825768" y="1173919"/>
                </a:cubicBezTo>
                <a:cubicBezTo>
                  <a:pt x="828746" y="1178417"/>
                  <a:pt x="833905" y="1180500"/>
                  <a:pt x="841243" y="1180166"/>
                </a:cubicBezTo>
                <a:cubicBezTo>
                  <a:pt x="858847" y="1178245"/>
                  <a:pt x="875863" y="1177285"/>
                  <a:pt x="892291" y="1177285"/>
                </a:cubicBezTo>
                <a:cubicBezTo>
                  <a:pt x="909017" y="1177285"/>
                  <a:pt x="926739" y="1178250"/>
                  <a:pt x="945457" y="1180181"/>
                </a:cubicBezTo>
                <a:cubicBezTo>
                  <a:pt x="951707" y="1180505"/>
                  <a:pt x="956650" y="1177608"/>
                  <a:pt x="960286" y="1171492"/>
                </a:cubicBezTo>
                <a:cubicBezTo>
                  <a:pt x="963049" y="1166798"/>
                  <a:pt x="964430" y="1160988"/>
                  <a:pt x="964430" y="1154060"/>
                </a:cubicBezTo>
                <a:cubicBezTo>
                  <a:pt x="964430" y="1147184"/>
                  <a:pt x="963046" y="1141396"/>
                  <a:pt x="960278" y="1136698"/>
                </a:cubicBezTo>
                <a:cubicBezTo>
                  <a:pt x="956514" y="1130535"/>
                  <a:pt x="951350" y="1127816"/>
                  <a:pt x="944787" y="1128540"/>
                </a:cubicBezTo>
                <a:cubicBezTo>
                  <a:pt x="934789" y="1129105"/>
                  <a:pt x="928331" y="1128656"/>
                  <a:pt x="925414" y="1127192"/>
                </a:cubicBezTo>
                <a:cubicBezTo>
                  <a:pt x="923134" y="1125949"/>
                  <a:pt x="920887" y="1121733"/>
                  <a:pt x="918674" y="1114544"/>
                </a:cubicBezTo>
                <a:lnTo>
                  <a:pt x="836675" y="849706"/>
                </a:lnTo>
                <a:cubicBezTo>
                  <a:pt x="833343" y="837700"/>
                  <a:pt x="827560" y="828333"/>
                  <a:pt x="819328" y="821606"/>
                </a:cubicBezTo>
                <a:cubicBezTo>
                  <a:pt x="812719" y="816475"/>
                  <a:pt x="807137" y="813910"/>
                  <a:pt x="802582" y="813910"/>
                </a:cubicBezTo>
                <a:close/>
                <a:moveTo>
                  <a:pt x="2255933" y="813887"/>
                </a:moveTo>
                <a:cubicBezTo>
                  <a:pt x="2231355" y="815818"/>
                  <a:pt x="2210719" y="816784"/>
                  <a:pt x="2194024" y="816784"/>
                </a:cubicBezTo>
                <a:cubicBezTo>
                  <a:pt x="2177611" y="816784"/>
                  <a:pt x="2164064" y="815844"/>
                  <a:pt x="2153382" y="813964"/>
                </a:cubicBezTo>
                <a:cubicBezTo>
                  <a:pt x="2145608" y="812942"/>
                  <a:pt x="2139338" y="815325"/>
                  <a:pt x="2134572" y="821113"/>
                </a:cubicBezTo>
                <a:cubicBezTo>
                  <a:pt x="2130685" y="826150"/>
                  <a:pt x="2128741" y="832290"/>
                  <a:pt x="2128741" y="839531"/>
                </a:cubicBezTo>
                <a:cubicBezTo>
                  <a:pt x="2128741" y="847136"/>
                  <a:pt x="2130685" y="853460"/>
                  <a:pt x="2134572" y="858503"/>
                </a:cubicBezTo>
                <a:cubicBezTo>
                  <a:pt x="2139342" y="864234"/>
                  <a:pt x="2145605" y="866617"/>
                  <a:pt x="2153360" y="865652"/>
                </a:cubicBezTo>
                <a:cubicBezTo>
                  <a:pt x="2166963" y="863397"/>
                  <a:pt x="2178024" y="862583"/>
                  <a:pt x="2186544" y="863210"/>
                </a:cubicBezTo>
                <a:cubicBezTo>
                  <a:pt x="2196322" y="863713"/>
                  <a:pt x="2201210" y="865143"/>
                  <a:pt x="2201210" y="867500"/>
                </a:cubicBezTo>
                <a:lnTo>
                  <a:pt x="2201210" y="1128032"/>
                </a:lnTo>
                <a:cubicBezTo>
                  <a:pt x="2201210" y="1129757"/>
                  <a:pt x="2194409" y="1130882"/>
                  <a:pt x="2180805" y="1131406"/>
                </a:cubicBezTo>
                <a:cubicBezTo>
                  <a:pt x="2168409" y="1131709"/>
                  <a:pt x="2155627" y="1130923"/>
                  <a:pt x="2142460" y="1129049"/>
                </a:cubicBezTo>
                <a:cubicBezTo>
                  <a:pt x="2134823" y="1127344"/>
                  <a:pt x="2128568" y="1129616"/>
                  <a:pt x="2123695" y="1135866"/>
                </a:cubicBezTo>
                <a:cubicBezTo>
                  <a:pt x="2120485" y="1140123"/>
                  <a:pt x="2118880" y="1145867"/>
                  <a:pt x="2118880" y="1153097"/>
                </a:cubicBezTo>
                <a:cubicBezTo>
                  <a:pt x="2118880" y="1160610"/>
                  <a:pt x="2120395" y="1166542"/>
                  <a:pt x="2123425" y="1170891"/>
                </a:cubicBezTo>
                <a:cubicBezTo>
                  <a:pt x="2128155" y="1177732"/>
                  <a:pt x="2134484" y="1180805"/>
                  <a:pt x="2142413" y="1180112"/>
                </a:cubicBezTo>
                <a:cubicBezTo>
                  <a:pt x="2156587" y="1178227"/>
                  <a:pt x="2181822" y="1177285"/>
                  <a:pt x="2218119" y="1177285"/>
                </a:cubicBezTo>
                <a:cubicBezTo>
                  <a:pt x="2254564" y="1177285"/>
                  <a:pt x="2283876" y="1178232"/>
                  <a:pt x="2306057" y="1180127"/>
                </a:cubicBezTo>
                <a:cubicBezTo>
                  <a:pt x="2314864" y="1180810"/>
                  <a:pt x="2321277" y="1178741"/>
                  <a:pt x="2325299" y="1173919"/>
                </a:cubicBezTo>
                <a:cubicBezTo>
                  <a:pt x="2330326" y="1167926"/>
                  <a:pt x="2332840" y="1161147"/>
                  <a:pt x="2332840" y="1153583"/>
                </a:cubicBezTo>
                <a:cubicBezTo>
                  <a:pt x="2332840" y="1146388"/>
                  <a:pt x="2331227" y="1141661"/>
                  <a:pt x="2328002" y="1139401"/>
                </a:cubicBezTo>
                <a:cubicBezTo>
                  <a:pt x="2321942" y="1131118"/>
                  <a:pt x="2314771" y="1127647"/>
                  <a:pt x="2306488" y="1128987"/>
                </a:cubicBezTo>
                <a:cubicBezTo>
                  <a:pt x="2289223" y="1130902"/>
                  <a:pt x="2276774" y="1131709"/>
                  <a:pt x="2269143" y="1131406"/>
                </a:cubicBezTo>
                <a:cubicBezTo>
                  <a:pt x="2260336" y="1130938"/>
                  <a:pt x="2255933" y="1129814"/>
                  <a:pt x="2255933" y="1128032"/>
                </a:cubicBezTo>
                <a:close/>
                <a:moveTo>
                  <a:pt x="3628355" y="813448"/>
                </a:moveTo>
                <a:cubicBezTo>
                  <a:pt x="3595278" y="815056"/>
                  <a:pt x="3562109" y="815859"/>
                  <a:pt x="3528847" y="815859"/>
                </a:cubicBezTo>
                <a:cubicBezTo>
                  <a:pt x="3496828" y="815859"/>
                  <a:pt x="3474644" y="815240"/>
                  <a:pt x="3462293" y="814003"/>
                </a:cubicBezTo>
                <a:cubicBezTo>
                  <a:pt x="3451098" y="812986"/>
                  <a:pt x="3442401" y="815145"/>
                  <a:pt x="3436203" y="820481"/>
                </a:cubicBezTo>
                <a:cubicBezTo>
                  <a:pt x="3430251" y="825663"/>
                  <a:pt x="3427275" y="833358"/>
                  <a:pt x="3427275" y="843567"/>
                </a:cubicBezTo>
                <a:lnTo>
                  <a:pt x="3427275" y="992266"/>
                </a:lnTo>
                <a:cubicBezTo>
                  <a:pt x="3426952" y="1007672"/>
                  <a:pt x="3431288" y="1017429"/>
                  <a:pt x="3440286" y="1021538"/>
                </a:cubicBezTo>
                <a:cubicBezTo>
                  <a:pt x="3448985" y="1024696"/>
                  <a:pt x="3456896" y="1023094"/>
                  <a:pt x="3464019" y="1016731"/>
                </a:cubicBezTo>
                <a:cubicBezTo>
                  <a:pt x="3470453" y="1009428"/>
                  <a:pt x="3479394" y="1004031"/>
                  <a:pt x="3490841" y="1000539"/>
                </a:cubicBezTo>
                <a:cubicBezTo>
                  <a:pt x="3499447" y="998038"/>
                  <a:pt x="3510386" y="996788"/>
                  <a:pt x="3523656" y="996788"/>
                </a:cubicBezTo>
                <a:cubicBezTo>
                  <a:pt x="3541839" y="996788"/>
                  <a:pt x="3556414" y="1002878"/>
                  <a:pt x="3567378" y="1015059"/>
                </a:cubicBezTo>
                <a:cubicBezTo>
                  <a:pt x="3578491" y="1027399"/>
                  <a:pt x="3584047" y="1043917"/>
                  <a:pt x="3584047" y="1064613"/>
                </a:cubicBezTo>
                <a:cubicBezTo>
                  <a:pt x="3584047" y="1085996"/>
                  <a:pt x="3578010" y="1103336"/>
                  <a:pt x="3565937" y="1116631"/>
                </a:cubicBezTo>
                <a:cubicBezTo>
                  <a:pt x="3553700" y="1130076"/>
                  <a:pt x="3538003" y="1136798"/>
                  <a:pt x="3518848" y="1136798"/>
                </a:cubicBezTo>
                <a:cubicBezTo>
                  <a:pt x="3501502" y="1136798"/>
                  <a:pt x="3489529" y="1134841"/>
                  <a:pt x="3482930" y="1130928"/>
                </a:cubicBezTo>
                <a:cubicBezTo>
                  <a:pt x="3473522" y="1125603"/>
                  <a:pt x="3468253" y="1117286"/>
                  <a:pt x="3467123" y="1105978"/>
                </a:cubicBezTo>
                <a:cubicBezTo>
                  <a:pt x="3466347" y="1097803"/>
                  <a:pt x="3462604" y="1091409"/>
                  <a:pt x="3455892" y="1086798"/>
                </a:cubicBezTo>
                <a:cubicBezTo>
                  <a:pt x="3450243" y="1082751"/>
                  <a:pt x="3443593" y="1081082"/>
                  <a:pt x="3435941" y="1081791"/>
                </a:cubicBezTo>
                <a:cubicBezTo>
                  <a:pt x="3428552" y="1082160"/>
                  <a:pt x="3422353" y="1084671"/>
                  <a:pt x="3417346" y="1089324"/>
                </a:cubicBezTo>
                <a:cubicBezTo>
                  <a:pt x="3411492" y="1094952"/>
                  <a:pt x="3408893" y="1102365"/>
                  <a:pt x="3409550" y="1111563"/>
                </a:cubicBezTo>
                <a:cubicBezTo>
                  <a:pt x="3410916" y="1137091"/>
                  <a:pt x="3424831" y="1156815"/>
                  <a:pt x="3451293" y="1170737"/>
                </a:cubicBezTo>
                <a:cubicBezTo>
                  <a:pt x="3464979" y="1182292"/>
                  <a:pt x="3487977" y="1188069"/>
                  <a:pt x="3520289" y="1188069"/>
                </a:cubicBezTo>
                <a:cubicBezTo>
                  <a:pt x="3558799" y="1188069"/>
                  <a:pt x="3588854" y="1175061"/>
                  <a:pt x="3610453" y="1149046"/>
                </a:cubicBezTo>
                <a:cubicBezTo>
                  <a:pt x="3629988" y="1125444"/>
                  <a:pt x="3639755" y="1095687"/>
                  <a:pt x="3639755" y="1059775"/>
                </a:cubicBezTo>
                <a:cubicBezTo>
                  <a:pt x="3639755" y="1024665"/>
                  <a:pt x="3628355" y="996395"/>
                  <a:pt x="3605554" y="974965"/>
                </a:cubicBezTo>
                <a:cubicBezTo>
                  <a:pt x="3584561" y="955333"/>
                  <a:pt x="3558183" y="945516"/>
                  <a:pt x="3526421" y="945516"/>
                </a:cubicBezTo>
                <a:cubicBezTo>
                  <a:pt x="3518939" y="945516"/>
                  <a:pt x="3511878" y="946482"/>
                  <a:pt x="3505238" y="948413"/>
                </a:cubicBezTo>
                <a:cubicBezTo>
                  <a:pt x="3500867" y="949460"/>
                  <a:pt x="3494877" y="951584"/>
                  <a:pt x="3487266" y="954783"/>
                </a:cubicBezTo>
                <a:cubicBezTo>
                  <a:pt x="3483425" y="956657"/>
                  <a:pt x="3481140" y="957436"/>
                  <a:pt x="3480411" y="957117"/>
                </a:cubicBezTo>
                <a:cubicBezTo>
                  <a:pt x="3481468" y="957384"/>
                  <a:pt x="3481997" y="955805"/>
                  <a:pt x="3481997" y="952380"/>
                </a:cubicBezTo>
                <a:lnTo>
                  <a:pt x="3481997" y="879748"/>
                </a:lnTo>
                <a:cubicBezTo>
                  <a:pt x="3481997" y="873313"/>
                  <a:pt x="3482531" y="869626"/>
                  <a:pt x="3483600" y="868686"/>
                </a:cubicBezTo>
                <a:cubicBezTo>
                  <a:pt x="3485402" y="867321"/>
                  <a:pt x="3490476" y="866638"/>
                  <a:pt x="3498821" y="866638"/>
                </a:cubicBezTo>
                <a:lnTo>
                  <a:pt x="3560237" y="866638"/>
                </a:lnTo>
                <a:cubicBezTo>
                  <a:pt x="3566816" y="866638"/>
                  <a:pt x="3570823" y="867148"/>
                  <a:pt x="3572261" y="868170"/>
                </a:cubicBezTo>
                <a:cubicBezTo>
                  <a:pt x="3573535" y="869115"/>
                  <a:pt x="3574172" y="872117"/>
                  <a:pt x="3574172" y="877175"/>
                </a:cubicBezTo>
                <a:cubicBezTo>
                  <a:pt x="3574172" y="879753"/>
                  <a:pt x="3574172" y="882074"/>
                  <a:pt x="3574172" y="884139"/>
                </a:cubicBezTo>
                <a:cubicBezTo>
                  <a:pt x="3573889" y="885838"/>
                  <a:pt x="3573573" y="888776"/>
                  <a:pt x="3573225" y="892951"/>
                </a:cubicBezTo>
                <a:lnTo>
                  <a:pt x="3572747" y="905461"/>
                </a:lnTo>
                <a:cubicBezTo>
                  <a:pt x="3572085" y="912830"/>
                  <a:pt x="3575150" y="918641"/>
                  <a:pt x="3581944" y="922893"/>
                </a:cubicBezTo>
                <a:cubicBezTo>
                  <a:pt x="3586838" y="925994"/>
                  <a:pt x="3593214" y="927373"/>
                  <a:pt x="3601071" y="927029"/>
                </a:cubicBezTo>
                <a:cubicBezTo>
                  <a:pt x="3608024" y="926290"/>
                  <a:pt x="3614084" y="924130"/>
                  <a:pt x="3619250" y="920551"/>
                </a:cubicBezTo>
                <a:cubicBezTo>
                  <a:pt x="3624996" y="915898"/>
                  <a:pt x="3627502" y="909813"/>
                  <a:pt x="3626768" y="902295"/>
                </a:cubicBezTo>
                <a:cubicBezTo>
                  <a:pt x="3625526" y="893267"/>
                  <a:pt x="3625088" y="881165"/>
                  <a:pt x="3625458" y="865990"/>
                </a:cubicBezTo>
                <a:cubicBezTo>
                  <a:pt x="3625458" y="854811"/>
                  <a:pt x="3626424" y="837297"/>
                  <a:pt x="3628355" y="813448"/>
                </a:cubicBezTo>
                <a:close/>
                <a:moveTo>
                  <a:pt x="4371627" y="805999"/>
                </a:moveTo>
                <a:cubicBezTo>
                  <a:pt x="4339900" y="805999"/>
                  <a:pt x="4314067" y="814788"/>
                  <a:pt x="4294126" y="832367"/>
                </a:cubicBezTo>
                <a:cubicBezTo>
                  <a:pt x="4273487" y="847454"/>
                  <a:pt x="4263168" y="873180"/>
                  <a:pt x="4263168" y="909543"/>
                </a:cubicBezTo>
                <a:cubicBezTo>
                  <a:pt x="4263168" y="929047"/>
                  <a:pt x="4266357" y="945853"/>
                  <a:pt x="4272736" y="959960"/>
                </a:cubicBezTo>
                <a:cubicBezTo>
                  <a:pt x="4278589" y="972700"/>
                  <a:pt x="4286839" y="981762"/>
                  <a:pt x="4297484" y="987144"/>
                </a:cubicBezTo>
                <a:cubicBezTo>
                  <a:pt x="4284441" y="993342"/>
                  <a:pt x="4274172" y="1002906"/>
                  <a:pt x="4266680" y="1015837"/>
                </a:cubicBezTo>
                <a:cubicBezTo>
                  <a:pt x="4257108" y="1031993"/>
                  <a:pt x="4252322" y="1051990"/>
                  <a:pt x="4252322" y="1075828"/>
                </a:cubicBezTo>
                <a:cubicBezTo>
                  <a:pt x="4252322" y="1110810"/>
                  <a:pt x="4262482" y="1138120"/>
                  <a:pt x="4282802" y="1157758"/>
                </a:cubicBezTo>
                <a:cubicBezTo>
                  <a:pt x="4303698" y="1177965"/>
                  <a:pt x="4333388" y="1188069"/>
                  <a:pt x="4371873" y="1188069"/>
                </a:cubicBezTo>
                <a:cubicBezTo>
                  <a:pt x="4410208" y="1188069"/>
                  <a:pt x="4439823" y="1177965"/>
                  <a:pt x="4460720" y="1157758"/>
                </a:cubicBezTo>
                <a:cubicBezTo>
                  <a:pt x="4481517" y="1137992"/>
                  <a:pt x="4491917" y="1110682"/>
                  <a:pt x="4491917" y="1075828"/>
                </a:cubicBezTo>
                <a:cubicBezTo>
                  <a:pt x="4491917" y="1052088"/>
                  <a:pt x="4486701" y="1031998"/>
                  <a:pt x="4476272" y="1015560"/>
                </a:cubicBezTo>
                <a:cubicBezTo>
                  <a:pt x="4468965" y="1002942"/>
                  <a:pt x="4458960" y="993470"/>
                  <a:pt x="4446261" y="987144"/>
                </a:cubicBezTo>
                <a:cubicBezTo>
                  <a:pt x="4456562" y="981623"/>
                  <a:pt x="4464779" y="971666"/>
                  <a:pt x="4470910" y="957271"/>
                </a:cubicBezTo>
                <a:cubicBezTo>
                  <a:pt x="4477355" y="944746"/>
                  <a:pt x="4480578" y="928837"/>
                  <a:pt x="4480578" y="909543"/>
                </a:cubicBezTo>
                <a:cubicBezTo>
                  <a:pt x="4480578" y="873349"/>
                  <a:pt x="4469390" y="846309"/>
                  <a:pt x="4447015" y="828423"/>
                </a:cubicBezTo>
                <a:cubicBezTo>
                  <a:pt x="4428312" y="813474"/>
                  <a:pt x="4403183" y="805999"/>
                  <a:pt x="4371627" y="805999"/>
                </a:cubicBezTo>
                <a:close/>
                <a:moveTo>
                  <a:pt x="4064350" y="805999"/>
                </a:moveTo>
                <a:cubicBezTo>
                  <a:pt x="4033179" y="805999"/>
                  <a:pt x="4009312" y="814347"/>
                  <a:pt x="3992750" y="831042"/>
                </a:cubicBezTo>
                <a:cubicBezTo>
                  <a:pt x="3967346" y="851537"/>
                  <a:pt x="3955609" y="879204"/>
                  <a:pt x="3957540" y="914042"/>
                </a:cubicBezTo>
                <a:cubicBezTo>
                  <a:pt x="3958264" y="926639"/>
                  <a:pt x="3961261" y="935405"/>
                  <a:pt x="3966529" y="940340"/>
                </a:cubicBezTo>
                <a:cubicBezTo>
                  <a:pt x="3974695" y="948120"/>
                  <a:pt x="3986293" y="950277"/>
                  <a:pt x="4001324" y="946811"/>
                </a:cubicBezTo>
                <a:cubicBezTo>
                  <a:pt x="4010825" y="943010"/>
                  <a:pt x="4016946" y="937770"/>
                  <a:pt x="4019688" y="931089"/>
                </a:cubicBezTo>
                <a:cubicBezTo>
                  <a:pt x="4022549" y="923488"/>
                  <a:pt x="4021953" y="912999"/>
                  <a:pt x="4017901" y="899622"/>
                </a:cubicBezTo>
                <a:cubicBezTo>
                  <a:pt x="4014866" y="887790"/>
                  <a:pt x="4017200" y="878282"/>
                  <a:pt x="4024903" y="871098"/>
                </a:cubicBezTo>
                <a:cubicBezTo>
                  <a:pt x="4035055" y="861880"/>
                  <a:pt x="4049185" y="857271"/>
                  <a:pt x="4067293" y="857271"/>
                </a:cubicBezTo>
                <a:cubicBezTo>
                  <a:pt x="4085621" y="857271"/>
                  <a:pt x="4099304" y="861371"/>
                  <a:pt x="4108342" y="869572"/>
                </a:cubicBezTo>
                <a:cubicBezTo>
                  <a:pt x="4117909" y="878308"/>
                  <a:pt x="4122693" y="892704"/>
                  <a:pt x="4122693" y="912763"/>
                </a:cubicBezTo>
                <a:cubicBezTo>
                  <a:pt x="4122693" y="934306"/>
                  <a:pt x="4116579" y="954899"/>
                  <a:pt x="4104352" y="974541"/>
                </a:cubicBezTo>
                <a:cubicBezTo>
                  <a:pt x="4088992" y="999135"/>
                  <a:pt x="4066271" y="1023176"/>
                  <a:pt x="4036188" y="1046665"/>
                </a:cubicBezTo>
                <a:lnTo>
                  <a:pt x="4004683" y="1070336"/>
                </a:lnTo>
                <a:cubicBezTo>
                  <a:pt x="3987325" y="1081824"/>
                  <a:pt x="3975771" y="1091345"/>
                  <a:pt x="3970019" y="1098899"/>
                </a:cubicBezTo>
                <a:cubicBezTo>
                  <a:pt x="3962373" y="1109545"/>
                  <a:pt x="3958870" y="1124144"/>
                  <a:pt x="3959512" y="1142698"/>
                </a:cubicBezTo>
                <a:lnTo>
                  <a:pt x="3959512" y="1159529"/>
                </a:lnTo>
                <a:cubicBezTo>
                  <a:pt x="3958870" y="1168352"/>
                  <a:pt x="3962003" y="1175675"/>
                  <a:pt x="3968910" y="1181498"/>
                </a:cubicBezTo>
                <a:cubicBezTo>
                  <a:pt x="3973947" y="1185833"/>
                  <a:pt x="3980672" y="1188187"/>
                  <a:pt x="3989084" y="1188562"/>
                </a:cubicBezTo>
                <a:cubicBezTo>
                  <a:pt x="3997609" y="1188177"/>
                  <a:pt x="4005026" y="1185450"/>
                  <a:pt x="4011338" y="1180381"/>
                </a:cubicBezTo>
                <a:cubicBezTo>
                  <a:pt x="4017187" y="1175169"/>
                  <a:pt x="4019734" y="1167895"/>
                  <a:pt x="4018980" y="1158559"/>
                </a:cubicBezTo>
                <a:lnTo>
                  <a:pt x="4018487" y="1157581"/>
                </a:lnTo>
                <a:cubicBezTo>
                  <a:pt x="4017639" y="1151131"/>
                  <a:pt x="4017490" y="1146131"/>
                  <a:pt x="4018040" y="1142583"/>
                </a:cubicBezTo>
                <a:cubicBezTo>
                  <a:pt x="4018599" y="1135871"/>
                  <a:pt x="4019901" y="1131806"/>
                  <a:pt x="4021945" y="1130389"/>
                </a:cubicBezTo>
                <a:cubicBezTo>
                  <a:pt x="4032539" y="1131324"/>
                  <a:pt x="4042194" y="1134240"/>
                  <a:pt x="4050908" y="1139140"/>
                </a:cubicBezTo>
                <a:cubicBezTo>
                  <a:pt x="4056434" y="1142205"/>
                  <a:pt x="4063025" y="1146855"/>
                  <a:pt x="4070682" y="1153090"/>
                </a:cubicBezTo>
                <a:cubicBezTo>
                  <a:pt x="4080013" y="1162267"/>
                  <a:pt x="4087567" y="1168550"/>
                  <a:pt x="4093344" y="1171939"/>
                </a:cubicBezTo>
                <a:cubicBezTo>
                  <a:pt x="4102336" y="1177922"/>
                  <a:pt x="4112494" y="1182577"/>
                  <a:pt x="4123818" y="1185905"/>
                </a:cubicBezTo>
                <a:cubicBezTo>
                  <a:pt x="4144821" y="1190223"/>
                  <a:pt x="4161739" y="1187728"/>
                  <a:pt x="4174573" y="1178417"/>
                </a:cubicBezTo>
                <a:cubicBezTo>
                  <a:pt x="4187971" y="1168295"/>
                  <a:pt x="4194669" y="1152317"/>
                  <a:pt x="4194669" y="1130481"/>
                </a:cubicBezTo>
                <a:lnTo>
                  <a:pt x="4194669" y="1126614"/>
                </a:lnTo>
                <a:cubicBezTo>
                  <a:pt x="4194669" y="1112554"/>
                  <a:pt x="4193928" y="1102784"/>
                  <a:pt x="4192443" y="1097304"/>
                </a:cubicBezTo>
                <a:cubicBezTo>
                  <a:pt x="4190107" y="1088872"/>
                  <a:pt x="4184124" y="1082335"/>
                  <a:pt x="4174496" y="1077693"/>
                </a:cubicBezTo>
                <a:cubicBezTo>
                  <a:pt x="4162027" y="1071571"/>
                  <a:pt x="4150097" y="1071268"/>
                  <a:pt x="4138707" y="1076784"/>
                </a:cubicBezTo>
                <a:cubicBezTo>
                  <a:pt x="4126239" y="1083331"/>
                  <a:pt x="4122685" y="1093784"/>
                  <a:pt x="4128046" y="1108143"/>
                </a:cubicBezTo>
                <a:cubicBezTo>
                  <a:pt x="4132668" y="1117648"/>
                  <a:pt x="4134499" y="1124650"/>
                  <a:pt x="4133539" y="1129149"/>
                </a:cubicBezTo>
                <a:cubicBezTo>
                  <a:pt x="4133164" y="1131578"/>
                  <a:pt x="4131641" y="1131917"/>
                  <a:pt x="4128971" y="1130166"/>
                </a:cubicBezTo>
                <a:cubicBezTo>
                  <a:pt x="4125741" y="1129097"/>
                  <a:pt x="4122102" y="1127208"/>
                  <a:pt x="4118056" y="1124496"/>
                </a:cubicBezTo>
                <a:cubicBezTo>
                  <a:pt x="4116602" y="1123448"/>
                  <a:pt x="4113167" y="1120398"/>
                  <a:pt x="4107749" y="1115345"/>
                </a:cubicBezTo>
                <a:cubicBezTo>
                  <a:pt x="4101109" y="1109537"/>
                  <a:pt x="4094531" y="1104710"/>
                  <a:pt x="4088014" y="1100863"/>
                </a:cubicBezTo>
                <a:cubicBezTo>
                  <a:pt x="4078842" y="1095132"/>
                  <a:pt x="4068874" y="1091453"/>
                  <a:pt x="4058110" y="1089825"/>
                </a:cubicBezTo>
                <a:cubicBezTo>
                  <a:pt x="4099384" y="1063876"/>
                  <a:pt x="4129415" y="1036286"/>
                  <a:pt x="4148205" y="1007056"/>
                </a:cubicBezTo>
                <a:cubicBezTo>
                  <a:pt x="4168664" y="976680"/>
                  <a:pt x="4178894" y="946068"/>
                  <a:pt x="4178894" y="915220"/>
                </a:cubicBezTo>
                <a:cubicBezTo>
                  <a:pt x="4178894" y="878554"/>
                  <a:pt x="4168965" y="850977"/>
                  <a:pt x="4149106" y="832490"/>
                </a:cubicBezTo>
                <a:cubicBezTo>
                  <a:pt x="4130085" y="814830"/>
                  <a:pt x="4101833" y="805999"/>
                  <a:pt x="4064350" y="805999"/>
                </a:cubicBezTo>
                <a:close/>
                <a:moveTo>
                  <a:pt x="3216626" y="805999"/>
                </a:moveTo>
                <a:cubicBezTo>
                  <a:pt x="3185454" y="805999"/>
                  <a:pt x="3161588" y="814347"/>
                  <a:pt x="3145026" y="831042"/>
                </a:cubicBezTo>
                <a:cubicBezTo>
                  <a:pt x="3119622" y="851537"/>
                  <a:pt x="3107884" y="879204"/>
                  <a:pt x="3109815" y="914042"/>
                </a:cubicBezTo>
                <a:cubicBezTo>
                  <a:pt x="3110539" y="926639"/>
                  <a:pt x="3113536" y="935405"/>
                  <a:pt x="3118805" y="940340"/>
                </a:cubicBezTo>
                <a:cubicBezTo>
                  <a:pt x="3126970" y="948120"/>
                  <a:pt x="3138568" y="950277"/>
                  <a:pt x="3153599" y="946811"/>
                </a:cubicBezTo>
                <a:cubicBezTo>
                  <a:pt x="3163100" y="943010"/>
                  <a:pt x="3169221" y="937770"/>
                  <a:pt x="3171964" y="931089"/>
                </a:cubicBezTo>
                <a:cubicBezTo>
                  <a:pt x="3174824" y="923488"/>
                  <a:pt x="3174228" y="912999"/>
                  <a:pt x="3170177" y="899622"/>
                </a:cubicBezTo>
                <a:cubicBezTo>
                  <a:pt x="3167142" y="887790"/>
                  <a:pt x="3169475" y="878282"/>
                  <a:pt x="3177179" y="871098"/>
                </a:cubicBezTo>
                <a:cubicBezTo>
                  <a:pt x="3187331" y="861880"/>
                  <a:pt x="3201461" y="857271"/>
                  <a:pt x="3219568" y="857271"/>
                </a:cubicBezTo>
                <a:cubicBezTo>
                  <a:pt x="3237896" y="857271"/>
                  <a:pt x="3251579" y="861371"/>
                  <a:pt x="3260618" y="869572"/>
                </a:cubicBezTo>
                <a:cubicBezTo>
                  <a:pt x="3270185" y="878308"/>
                  <a:pt x="3274968" y="892704"/>
                  <a:pt x="3274968" y="912763"/>
                </a:cubicBezTo>
                <a:cubicBezTo>
                  <a:pt x="3274968" y="934306"/>
                  <a:pt x="3268855" y="954899"/>
                  <a:pt x="3256627" y="974541"/>
                </a:cubicBezTo>
                <a:cubicBezTo>
                  <a:pt x="3241268" y="999135"/>
                  <a:pt x="3218546" y="1023176"/>
                  <a:pt x="3188463" y="1046665"/>
                </a:cubicBezTo>
                <a:lnTo>
                  <a:pt x="3156958" y="1070336"/>
                </a:lnTo>
                <a:cubicBezTo>
                  <a:pt x="3139601" y="1081824"/>
                  <a:pt x="3128046" y="1091345"/>
                  <a:pt x="3122294" y="1098899"/>
                </a:cubicBezTo>
                <a:cubicBezTo>
                  <a:pt x="3114648" y="1109545"/>
                  <a:pt x="3111146" y="1124144"/>
                  <a:pt x="3111787" y="1142698"/>
                </a:cubicBezTo>
                <a:lnTo>
                  <a:pt x="3111787" y="1159529"/>
                </a:lnTo>
                <a:cubicBezTo>
                  <a:pt x="3111146" y="1168352"/>
                  <a:pt x="3114278" y="1175675"/>
                  <a:pt x="3121185" y="1181498"/>
                </a:cubicBezTo>
                <a:cubicBezTo>
                  <a:pt x="3126223" y="1185833"/>
                  <a:pt x="3132948" y="1188187"/>
                  <a:pt x="3141360" y="1188562"/>
                </a:cubicBezTo>
                <a:cubicBezTo>
                  <a:pt x="3149884" y="1188177"/>
                  <a:pt x="3157302" y="1185450"/>
                  <a:pt x="3163613" y="1180381"/>
                </a:cubicBezTo>
                <a:cubicBezTo>
                  <a:pt x="3169463" y="1175169"/>
                  <a:pt x="3172010" y="1167895"/>
                  <a:pt x="3171255" y="1158559"/>
                </a:cubicBezTo>
                <a:lnTo>
                  <a:pt x="3170762" y="1157581"/>
                </a:lnTo>
                <a:cubicBezTo>
                  <a:pt x="3169914" y="1151131"/>
                  <a:pt x="3169766" y="1146131"/>
                  <a:pt x="3170315" y="1142583"/>
                </a:cubicBezTo>
                <a:cubicBezTo>
                  <a:pt x="3170875" y="1135871"/>
                  <a:pt x="3172177" y="1131806"/>
                  <a:pt x="3174221" y="1130389"/>
                </a:cubicBezTo>
                <a:cubicBezTo>
                  <a:pt x="3184815" y="1131324"/>
                  <a:pt x="3194469" y="1134240"/>
                  <a:pt x="3203184" y="1139140"/>
                </a:cubicBezTo>
                <a:cubicBezTo>
                  <a:pt x="3208710" y="1142205"/>
                  <a:pt x="3215301" y="1146855"/>
                  <a:pt x="3222957" y="1153090"/>
                </a:cubicBezTo>
                <a:cubicBezTo>
                  <a:pt x="3232288" y="1162267"/>
                  <a:pt x="3239843" y="1168550"/>
                  <a:pt x="3245619" y="1171939"/>
                </a:cubicBezTo>
                <a:cubicBezTo>
                  <a:pt x="3254612" y="1177922"/>
                  <a:pt x="3264769" y="1182577"/>
                  <a:pt x="3276093" y="1185905"/>
                </a:cubicBezTo>
                <a:cubicBezTo>
                  <a:pt x="3297097" y="1190223"/>
                  <a:pt x="3314015" y="1187728"/>
                  <a:pt x="3326848" y="1178417"/>
                </a:cubicBezTo>
                <a:cubicBezTo>
                  <a:pt x="3340246" y="1168295"/>
                  <a:pt x="3346945" y="1152317"/>
                  <a:pt x="3346945" y="1130481"/>
                </a:cubicBezTo>
                <a:lnTo>
                  <a:pt x="3346945" y="1126614"/>
                </a:lnTo>
                <a:cubicBezTo>
                  <a:pt x="3346945" y="1112554"/>
                  <a:pt x="3346203" y="1102784"/>
                  <a:pt x="3344719" y="1097304"/>
                </a:cubicBezTo>
                <a:cubicBezTo>
                  <a:pt x="3342382" y="1088872"/>
                  <a:pt x="3336400" y="1082335"/>
                  <a:pt x="3326771" y="1077693"/>
                </a:cubicBezTo>
                <a:cubicBezTo>
                  <a:pt x="3314302" y="1071571"/>
                  <a:pt x="3302373" y="1071268"/>
                  <a:pt x="3290983" y="1076784"/>
                </a:cubicBezTo>
                <a:cubicBezTo>
                  <a:pt x="3278514" y="1083331"/>
                  <a:pt x="3274961" y="1093784"/>
                  <a:pt x="3280322" y="1108143"/>
                </a:cubicBezTo>
                <a:cubicBezTo>
                  <a:pt x="3284944" y="1117648"/>
                  <a:pt x="3286775" y="1124650"/>
                  <a:pt x="3285814" y="1129149"/>
                </a:cubicBezTo>
                <a:cubicBezTo>
                  <a:pt x="3285439" y="1131578"/>
                  <a:pt x="3283917" y="1131917"/>
                  <a:pt x="3281247" y="1130166"/>
                </a:cubicBezTo>
                <a:cubicBezTo>
                  <a:pt x="3278016" y="1129097"/>
                  <a:pt x="3274377" y="1127208"/>
                  <a:pt x="3270331" y="1124496"/>
                </a:cubicBezTo>
                <a:cubicBezTo>
                  <a:pt x="3268878" y="1123448"/>
                  <a:pt x="3265442" y="1120398"/>
                  <a:pt x="3260025" y="1115345"/>
                </a:cubicBezTo>
                <a:cubicBezTo>
                  <a:pt x="3253384" y="1109537"/>
                  <a:pt x="3246806" y="1104710"/>
                  <a:pt x="3240289" y="1100863"/>
                </a:cubicBezTo>
                <a:cubicBezTo>
                  <a:pt x="3231117" y="1095132"/>
                  <a:pt x="3221150" y="1091453"/>
                  <a:pt x="3210386" y="1089825"/>
                </a:cubicBezTo>
                <a:cubicBezTo>
                  <a:pt x="3251659" y="1063876"/>
                  <a:pt x="3281690" y="1036286"/>
                  <a:pt x="3300481" y="1007056"/>
                </a:cubicBezTo>
                <a:cubicBezTo>
                  <a:pt x="3320940" y="976680"/>
                  <a:pt x="3331169" y="946068"/>
                  <a:pt x="3331169" y="915220"/>
                </a:cubicBezTo>
                <a:cubicBezTo>
                  <a:pt x="3331169" y="878554"/>
                  <a:pt x="3321241" y="850977"/>
                  <a:pt x="3301382" y="832490"/>
                </a:cubicBezTo>
                <a:cubicBezTo>
                  <a:pt x="3282361" y="814830"/>
                  <a:pt x="3254108" y="805999"/>
                  <a:pt x="3216626" y="805999"/>
                </a:cubicBezTo>
                <a:close/>
                <a:moveTo>
                  <a:pt x="1673815" y="804027"/>
                </a:moveTo>
                <a:cubicBezTo>
                  <a:pt x="1662034" y="804027"/>
                  <a:pt x="1652747" y="807992"/>
                  <a:pt x="1645953" y="815921"/>
                </a:cubicBezTo>
                <a:cubicBezTo>
                  <a:pt x="1640042" y="822941"/>
                  <a:pt x="1637087" y="831545"/>
                  <a:pt x="1637087" y="841734"/>
                </a:cubicBezTo>
                <a:cubicBezTo>
                  <a:pt x="1637087" y="851332"/>
                  <a:pt x="1639842" y="859402"/>
                  <a:pt x="1645352" y="865944"/>
                </a:cubicBezTo>
                <a:cubicBezTo>
                  <a:pt x="1652449" y="874623"/>
                  <a:pt x="1661937" y="878962"/>
                  <a:pt x="1673815" y="878962"/>
                </a:cubicBezTo>
                <a:cubicBezTo>
                  <a:pt x="1685574" y="878962"/>
                  <a:pt x="1694952" y="874687"/>
                  <a:pt x="1701946" y="866137"/>
                </a:cubicBezTo>
                <a:cubicBezTo>
                  <a:pt x="1708006" y="859353"/>
                  <a:pt x="1711036" y="851219"/>
                  <a:pt x="1711036" y="841734"/>
                </a:cubicBezTo>
                <a:cubicBezTo>
                  <a:pt x="1711036" y="831653"/>
                  <a:pt x="1707972" y="823187"/>
                  <a:pt x="1701846" y="816337"/>
                </a:cubicBezTo>
                <a:cubicBezTo>
                  <a:pt x="1694816" y="808131"/>
                  <a:pt x="1685472" y="804027"/>
                  <a:pt x="1673815" y="804027"/>
                </a:cubicBezTo>
                <a:close/>
                <a:moveTo>
                  <a:pt x="4608543" y="771682"/>
                </a:moveTo>
                <a:cubicBezTo>
                  <a:pt x="4601313" y="770609"/>
                  <a:pt x="4594298" y="771893"/>
                  <a:pt x="4587499" y="775534"/>
                </a:cubicBezTo>
                <a:cubicBezTo>
                  <a:pt x="4581110" y="778543"/>
                  <a:pt x="4576381" y="783196"/>
                  <a:pt x="4573310" y="789492"/>
                </a:cubicBezTo>
                <a:cubicBezTo>
                  <a:pt x="4571055" y="795387"/>
                  <a:pt x="4571795" y="801211"/>
                  <a:pt x="4575528" y="806962"/>
                </a:cubicBezTo>
                <a:cubicBezTo>
                  <a:pt x="4591710" y="830616"/>
                  <a:pt x="4604409" y="859556"/>
                  <a:pt x="4613627" y="893783"/>
                </a:cubicBezTo>
                <a:cubicBezTo>
                  <a:pt x="4622522" y="925370"/>
                  <a:pt x="4626969" y="959410"/>
                  <a:pt x="4626969" y="995902"/>
                </a:cubicBezTo>
                <a:cubicBezTo>
                  <a:pt x="4626969" y="1028927"/>
                  <a:pt x="4620524" y="1067630"/>
                  <a:pt x="4607634" y="1112009"/>
                </a:cubicBezTo>
                <a:cubicBezTo>
                  <a:pt x="4596896" y="1142498"/>
                  <a:pt x="4585622" y="1166293"/>
                  <a:pt x="4573810" y="1183393"/>
                </a:cubicBezTo>
                <a:cubicBezTo>
                  <a:pt x="4570257" y="1188339"/>
                  <a:pt x="4569897" y="1195094"/>
                  <a:pt x="4572732" y="1203660"/>
                </a:cubicBezTo>
                <a:cubicBezTo>
                  <a:pt x="4574976" y="1209124"/>
                  <a:pt x="4578553" y="1213396"/>
                  <a:pt x="4583462" y="1216478"/>
                </a:cubicBezTo>
                <a:cubicBezTo>
                  <a:pt x="4591663" y="1221911"/>
                  <a:pt x="4599726" y="1224278"/>
                  <a:pt x="4607650" y="1223580"/>
                </a:cubicBezTo>
                <a:cubicBezTo>
                  <a:pt x="4615578" y="1222445"/>
                  <a:pt x="4622751" y="1217466"/>
                  <a:pt x="4629164" y="1208644"/>
                </a:cubicBezTo>
                <a:cubicBezTo>
                  <a:pt x="4645957" y="1183106"/>
                  <a:pt x="4659396" y="1149151"/>
                  <a:pt x="4669482" y="1106779"/>
                </a:cubicBezTo>
                <a:cubicBezTo>
                  <a:pt x="4678278" y="1068916"/>
                  <a:pt x="4682677" y="1031957"/>
                  <a:pt x="4682677" y="995902"/>
                </a:cubicBezTo>
                <a:cubicBezTo>
                  <a:pt x="4682677" y="956046"/>
                  <a:pt x="4678402" y="917506"/>
                  <a:pt x="4669851" y="880280"/>
                </a:cubicBezTo>
                <a:cubicBezTo>
                  <a:pt x="4661096" y="840368"/>
                  <a:pt x="4647279" y="808141"/>
                  <a:pt x="4628402" y="783599"/>
                </a:cubicBezTo>
                <a:cubicBezTo>
                  <a:pt x="4622717" y="776409"/>
                  <a:pt x="4616097" y="772437"/>
                  <a:pt x="4608543" y="771682"/>
                </a:cubicBezTo>
                <a:close/>
                <a:moveTo>
                  <a:pt x="526127" y="771682"/>
                </a:moveTo>
                <a:cubicBezTo>
                  <a:pt x="518779" y="772417"/>
                  <a:pt x="512655" y="776109"/>
                  <a:pt x="507755" y="782759"/>
                </a:cubicBezTo>
                <a:cubicBezTo>
                  <a:pt x="488205" y="807733"/>
                  <a:pt x="473682" y="841549"/>
                  <a:pt x="464187" y="884208"/>
                </a:cubicBezTo>
                <a:cubicBezTo>
                  <a:pt x="456736" y="918928"/>
                  <a:pt x="453010" y="956159"/>
                  <a:pt x="453010" y="995902"/>
                </a:cubicBezTo>
                <a:cubicBezTo>
                  <a:pt x="453010" y="1032157"/>
                  <a:pt x="457306" y="1069481"/>
                  <a:pt x="465897" y="1107873"/>
                </a:cubicBezTo>
                <a:cubicBezTo>
                  <a:pt x="475834" y="1149639"/>
                  <a:pt x="489505" y="1183501"/>
                  <a:pt x="506908" y="1209460"/>
                </a:cubicBezTo>
                <a:cubicBezTo>
                  <a:pt x="512578" y="1217764"/>
                  <a:pt x="519300" y="1222471"/>
                  <a:pt x="527075" y="1223580"/>
                </a:cubicBezTo>
                <a:cubicBezTo>
                  <a:pt x="535091" y="1224278"/>
                  <a:pt x="543310" y="1221872"/>
                  <a:pt x="551732" y="1216362"/>
                </a:cubicBezTo>
                <a:cubicBezTo>
                  <a:pt x="556605" y="1213245"/>
                  <a:pt x="560152" y="1208993"/>
                  <a:pt x="562370" y="1203606"/>
                </a:cubicBezTo>
                <a:cubicBezTo>
                  <a:pt x="565271" y="1195246"/>
                  <a:pt x="565433" y="1190092"/>
                  <a:pt x="562855" y="1188146"/>
                </a:cubicBezTo>
                <a:cubicBezTo>
                  <a:pt x="549996" y="1167872"/>
                  <a:pt x="537158" y="1139206"/>
                  <a:pt x="524340" y="1102150"/>
                </a:cubicBezTo>
                <a:cubicBezTo>
                  <a:pt x="513926" y="1064451"/>
                  <a:pt x="508718" y="1029035"/>
                  <a:pt x="508718" y="995902"/>
                </a:cubicBezTo>
                <a:cubicBezTo>
                  <a:pt x="508718" y="959097"/>
                  <a:pt x="513145" y="924410"/>
                  <a:pt x="521998" y="891842"/>
                </a:cubicBezTo>
                <a:cubicBezTo>
                  <a:pt x="530888" y="858816"/>
                  <a:pt x="543934" y="829966"/>
                  <a:pt x="561137" y="805291"/>
                </a:cubicBezTo>
                <a:cubicBezTo>
                  <a:pt x="563890" y="800515"/>
                  <a:pt x="564139" y="795308"/>
                  <a:pt x="561885" y="789669"/>
                </a:cubicBezTo>
                <a:cubicBezTo>
                  <a:pt x="558783" y="783352"/>
                  <a:pt x="554015" y="778679"/>
                  <a:pt x="547580" y="775649"/>
                </a:cubicBezTo>
                <a:cubicBezTo>
                  <a:pt x="540617" y="771931"/>
                  <a:pt x="533466" y="770609"/>
                  <a:pt x="526127" y="771682"/>
                </a:cubicBezTo>
                <a:close/>
                <a:moveTo>
                  <a:pt x="3566799" y="429092"/>
                </a:moveTo>
                <a:cubicBezTo>
                  <a:pt x="3555332" y="429092"/>
                  <a:pt x="3545656" y="432309"/>
                  <a:pt x="3537774" y="438744"/>
                </a:cubicBezTo>
                <a:cubicBezTo>
                  <a:pt x="3529029" y="446324"/>
                  <a:pt x="3524656" y="455678"/>
                  <a:pt x="3524656" y="466806"/>
                </a:cubicBezTo>
                <a:cubicBezTo>
                  <a:pt x="3524656" y="478042"/>
                  <a:pt x="3529065" y="487296"/>
                  <a:pt x="3537882" y="494568"/>
                </a:cubicBezTo>
                <a:cubicBezTo>
                  <a:pt x="3545590" y="501203"/>
                  <a:pt x="3555229" y="504520"/>
                  <a:pt x="3566799" y="504520"/>
                </a:cubicBezTo>
                <a:cubicBezTo>
                  <a:pt x="3577892" y="504520"/>
                  <a:pt x="3587335" y="501162"/>
                  <a:pt x="3595131" y="494445"/>
                </a:cubicBezTo>
                <a:cubicBezTo>
                  <a:pt x="3604348" y="487168"/>
                  <a:pt x="3608958" y="477955"/>
                  <a:pt x="3608958" y="466806"/>
                </a:cubicBezTo>
                <a:cubicBezTo>
                  <a:pt x="3608958" y="455770"/>
                  <a:pt x="3604333" y="446411"/>
                  <a:pt x="3595085" y="438729"/>
                </a:cubicBezTo>
                <a:cubicBezTo>
                  <a:pt x="3586858" y="432304"/>
                  <a:pt x="3577429" y="429092"/>
                  <a:pt x="3566799" y="429092"/>
                </a:cubicBezTo>
                <a:close/>
                <a:moveTo>
                  <a:pt x="11341876" y="343804"/>
                </a:moveTo>
                <a:cubicBezTo>
                  <a:pt x="11314648" y="343804"/>
                  <a:pt x="11294055" y="350390"/>
                  <a:pt x="11280098" y="363563"/>
                </a:cubicBezTo>
                <a:cubicBezTo>
                  <a:pt x="11266237" y="385388"/>
                  <a:pt x="11259308" y="409367"/>
                  <a:pt x="11259308" y="435501"/>
                </a:cubicBezTo>
                <a:cubicBezTo>
                  <a:pt x="11259308" y="461054"/>
                  <a:pt x="11266086" y="482541"/>
                  <a:pt x="11279644" y="499960"/>
                </a:cubicBezTo>
                <a:cubicBezTo>
                  <a:pt x="11294223" y="518118"/>
                  <a:pt x="11314967" y="527198"/>
                  <a:pt x="11341876" y="527198"/>
                </a:cubicBezTo>
                <a:cubicBezTo>
                  <a:pt x="11368344" y="527198"/>
                  <a:pt x="11388780" y="518583"/>
                  <a:pt x="11403185" y="501354"/>
                </a:cubicBezTo>
                <a:cubicBezTo>
                  <a:pt x="11417369" y="482831"/>
                  <a:pt x="11424460" y="460880"/>
                  <a:pt x="11424460" y="435501"/>
                </a:cubicBezTo>
                <a:cubicBezTo>
                  <a:pt x="11424460" y="409532"/>
                  <a:pt x="11417728" y="388248"/>
                  <a:pt x="11404263" y="371651"/>
                </a:cubicBezTo>
                <a:cubicBezTo>
                  <a:pt x="11389114" y="353086"/>
                  <a:pt x="11368317" y="343804"/>
                  <a:pt x="11341876" y="343804"/>
                </a:cubicBezTo>
                <a:close/>
                <a:moveTo>
                  <a:pt x="10770199" y="343804"/>
                </a:moveTo>
                <a:cubicBezTo>
                  <a:pt x="10749135" y="343804"/>
                  <a:pt x="10732773" y="351358"/>
                  <a:pt x="10721116" y="366467"/>
                </a:cubicBezTo>
                <a:cubicBezTo>
                  <a:pt x="10709310" y="382150"/>
                  <a:pt x="10703407" y="401302"/>
                  <a:pt x="10703407" y="423923"/>
                </a:cubicBezTo>
                <a:cubicBezTo>
                  <a:pt x="10703407" y="446298"/>
                  <a:pt x="10707274" y="464421"/>
                  <a:pt x="10715007" y="478291"/>
                </a:cubicBezTo>
                <a:cubicBezTo>
                  <a:pt x="10730732" y="496435"/>
                  <a:pt x="10749129" y="505506"/>
                  <a:pt x="10770199" y="505506"/>
                </a:cubicBezTo>
                <a:cubicBezTo>
                  <a:pt x="10791163" y="505506"/>
                  <a:pt x="10809480" y="496435"/>
                  <a:pt x="10825153" y="478291"/>
                </a:cubicBezTo>
                <a:cubicBezTo>
                  <a:pt x="10833056" y="464262"/>
                  <a:pt x="10837008" y="446139"/>
                  <a:pt x="10837008" y="423923"/>
                </a:cubicBezTo>
                <a:cubicBezTo>
                  <a:pt x="10837008" y="401461"/>
                  <a:pt x="10831134" y="382425"/>
                  <a:pt x="10819383" y="366813"/>
                </a:cubicBezTo>
                <a:cubicBezTo>
                  <a:pt x="10807547" y="351474"/>
                  <a:pt x="10791151" y="343804"/>
                  <a:pt x="10770199" y="343804"/>
                </a:cubicBezTo>
                <a:close/>
                <a:moveTo>
                  <a:pt x="9968725" y="343804"/>
                </a:moveTo>
                <a:cubicBezTo>
                  <a:pt x="9949431" y="343804"/>
                  <a:pt x="9933652" y="350421"/>
                  <a:pt x="9921389" y="363655"/>
                </a:cubicBezTo>
                <a:cubicBezTo>
                  <a:pt x="9910615" y="375097"/>
                  <a:pt x="9903713" y="388466"/>
                  <a:pt x="9900684" y="403765"/>
                </a:cubicBezTo>
                <a:cubicBezTo>
                  <a:pt x="9923731" y="404545"/>
                  <a:pt x="9946573" y="404935"/>
                  <a:pt x="9969210" y="404935"/>
                </a:cubicBezTo>
                <a:cubicBezTo>
                  <a:pt x="9994881" y="404935"/>
                  <a:pt x="10017887" y="404550"/>
                  <a:pt x="10038229" y="403780"/>
                </a:cubicBezTo>
                <a:cubicBezTo>
                  <a:pt x="10034921" y="389031"/>
                  <a:pt x="10027511" y="373697"/>
                  <a:pt x="10015998" y="357778"/>
                </a:cubicBezTo>
                <a:cubicBezTo>
                  <a:pt x="10004289" y="348462"/>
                  <a:pt x="9988531" y="343804"/>
                  <a:pt x="9968725" y="343804"/>
                </a:cubicBezTo>
                <a:close/>
                <a:moveTo>
                  <a:pt x="8874901" y="343804"/>
                </a:moveTo>
                <a:cubicBezTo>
                  <a:pt x="8847673" y="343804"/>
                  <a:pt x="8827080" y="350390"/>
                  <a:pt x="8813123" y="363563"/>
                </a:cubicBezTo>
                <a:cubicBezTo>
                  <a:pt x="8799263" y="385388"/>
                  <a:pt x="8792332" y="409367"/>
                  <a:pt x="8792332" y="435501"/>
                </a:cubicBezTo>
                <a:cubicBezTo>
                  <a:pt x="8792332" y="461054"/>
                  <a:pt x="8799111" y="482541"/>
                  <a:pt x="8812668" y="499960"/>
                </a:cubicBezTo>
                <a:cubicBezTo>
                  <a:pt x="8827248" y="518118"/>
                  <a:pt x="8847992" y="527198"/>
                  <a:pt x="8874901" y="527198"/>
                </a:cubicBezTo>
                <a:cubicBezTo>
                  <a:pt x="8901368" y="527198"/>
                  <a:pt x="8921804" y="518583"/>
                  <a:pt x="8936209" y="501354"/>
                </a:cubicBezTo>
                <a:cubicBezTo>
                  <a:pt x="8950393" y="482831"/>
                  <a:pt x="8957485" y="460880"/>
                  <a:pt x="8957485" y="435501"/>
                </a:cubicBezTo>
                <a:cubicBezTo>
                  <a:pt x="8957485" y="409532"/>
                  <a:pt x="8950753" y="388248"/>
                  <a:pt x="8937288" y="371651"/>
                </a:cubicBezTo>
                <a:cubicBezTo>
                  <a:pt x="8922139" y="353086"/>
                  <a:pt x="8901343" y="343804"/>
                  <a:pt x="8874901" y="343804"/>
                </a:cubicBezTo>
                <a:close/>
                <a:moveTo>
                  <a:pt x="7970027" y="343804"/>
                </a:moveTo>
                <a:cubicBezTo>
                  <a:pt x="7942799" y="343804"/>
                  <a:pt x="7922206" y="350390"/>
                  <a:pt x="7908248" y="363563"/>
                </a:cubicBezTo>
                <a:cubicBezTo>
                  <a:pt x="7894388" y="385388"/>
                  <a:pt x="7887458" y="409367"/>
                  <a:pt x="7887458" y="435501"/>
                </a:cubicBezTo>
                <a:cubicBezTo>
                  <a:pt x="7887458" y="461054"/>
                  <a:pt x="7894237" y="482541"/>
                  <a:pt x="7907794" y="499960"/>
                </a:cubicBezTo>
                <a:cubicBezTo>
                  <a:pt x="7922373" y="518118"/>
                  <a:pt x="7943117" y="527198"/>
                  <a:pt x="7970027" y="527198"/>
                </a:cubicBezTo>
                <a:cubicBezTo>
                  <a:pt x="7996494" y="527198"/>
                  <a:pt x="8016930" y="518583"/>
                  <a:pt x="8031335" y="501354"/>
                </a:cubicBezTo>
                <a:cubicBezTo>
                  <a:pt x="8045519" y="482831"/>
                  <a:pt x="8052611" y="460880"/>
                  <a:pt x="8052611" y="435501"/>
                </a:cubicBezTo>
                <a:cubicBezTo>
                  <a:pt x="8052611" y="409532"/>
                  <a:pt x="8045878" y="388248"/>
                  <a:pt x="8032414" y="371651"/>
                </a:cubicBezTo>
                <a:cubicBezTo>
                  <a:pt x="8017264" y="353086"/>
                  <a:pt x="7996469" y="343804"/>
                  <a:pt x="7970027" y="343804"/>
                </a:cubicBezTo>
                <a:close/>
                <a:moveTo>
                  <a:pt x="7639941" y="343804"/>
                </a:moveTo>
                <a:cubicBezTo>
                  <a:pt x="7618989" y="343804"/>
                  <a:pt x="7602605" y="352465"/>
                  <a:pt x="7590788" y="369787"/>
                </a:cubicBezTo>
                <a:cubicBezTo>
                  <a:pt x="7579347" y="387303"/>
                  <a:pt x="7573626" y="409370"/>
                  <a:pt x="7573626" y="435986"/>
                </a:cubicBezTo>
                <a:cubicBezTo>
                  <a:pt x="7573626" y="462007"/>
                  <a:pt x="7579364" y="483802"/>
                  <a:pt x="7590842" y="501370"/>
                </a:cubicBezTo>
                <a:cubicBezTo>
                  <a:pt x="7602587" y="518588"/>
                  <a:pt x="7618953" y="527198"/>
                  <a:pt x="7639941" y="527198"/>
                </a:cubicBezTo>
                <a:cubicBezTo>
                  <a:pt x="7661145" y="527198"/>
                  <a:pt x="7677881" y="518206"/>
                  <a:pt x="7690150" y="500222"/>
                </a:cubicBezTo>
                <a:cubicBezTo>
                  <a:pt x="7701863" y="483239"/>
                  <a:pt x="7707720" y="461827"/>
                  <a:pt x="7707720" y="435986"/>
                </a:cubicBezTo>
                <a:cubicBezTo>
                  <a:pt x="7707720" y="409550"/>
                  <a:pt x="7701863" y="387840"/>
                  <a:pt x="7690150" y="370857"/>
                </a:cubicBezTo>
                <a:cubicBezTo>
                  <a:pt x="7677845" y="352822"/>
                  <a:pt x="7661109" y="343804"/>
                  <a:pt x="7639941" y="343804"/>
                </a:cubicBezTo>
                <a:close/>
                <a:moveTo>
                  <a:pt x="7330299" y="343804"/>
                </a:moveTo>
                <a:cubicBezTo>
                  <a:pt x="7311006" y="343804"/>
                  <a:pt x="7295228" y="350421"/>
                  <a:pt x="7282965" y="363655"/>
                </a:cubicBezTo>
                <a:cubicBezTo>
                  <a:pt x="7272190" y="375097"/>
                  <a:pt x="7265288" y="388466"/>
                  <a:pt x="7262259" y="403765"/>
                </a:cubicBezTo>
                <a:cubicBezTo>
                  <a:pt x="7285306" y="404545"/>
                  <a:pt x="7308148" y="404935"/>
                  <a:pt x="7330785" y="404935"/>
                </a:cubicBezTo>
                <a:cubicBezTo>
                  <a:pt x="7356457" y="404935"/>
                  <a:pt x="7379463" y="404550"/>
                  <a:pt x="7399804" y="403780"/>
                </a:cubicBezTo>
                <a:cubicBezTo>
                  <a:pt x="7396497" y="389031"/>
                  <a:pt x="7389087" y="373697"/>
                  <a:pt x="7377573" y="357778"/>
                </a:cubicBezTo>
                <a:cubicBezTo>
                  <a:pt x="7365865" y="348462"/>
                  <a:pt x="7350106" y="343804"/>
                  <a:pt x="7330299" y="343804"/>
                </a:cubicBezTo>
                <a:close/>
                <a:moveTo>
                  <a:pt x="7015974" y="343804"/>
                </a:moveTo>
                <a:cubicBezTo>
                  <a:pt x="6996681" y="343804"/>
                  <a:pt x="6980903" y="350421"/>
                  <a:pt x="6968640" y="363655"/>
                </a:cubicBezTo>
                <a:cubicBezTo>
                  <a:pt x="6957865" y="375097"/>
                  <a:pt x="6950963" y="388466"/>
                  <a:pt x="6947934" y="403765"/>
                </a:cubicBezTo>
                <a:cubicBezTo>
                  <a:pt x="6970981" y="404545"/>
                  <a:pt x="6993823" y="404935"/>
                  <a:pt x="7016460" y="404935"/>
                </a:cubicBezTo>
                <a:cubicBezTo>
                  <a:pt x="7042132" y="404935"/>
                  <a:pt x="7065138" y="404550"/>
                  <a:pt x="7085479" y="403780"/>
                </a:cubicBezTo>
                <a:cubicBezTo>
                  <a:pt x="7082172" y="389031"/>
                  <a:pt x="7074762" y="373697"/>
                  <a:pt x="7063248" y="357778"/>
                </a:cubicBezTo>
                <a:cubicBezTo>
                  <a:pt x="7051539" y="348462"/>
                  <a:pt x="7035781" y="343804"/>
                  <a:pt x="7015974" y="343804"/>
                </a:cubicBezTo>
                <a:close/>
                <a:moveTo>
                  <a:pt x="5912627" y="343804"/>
                </a:moveTo>
                <a:cubicBezTo>
                  <a:pt x="5939069" y="343804"/>
                  <a:pt x="5959864" y="353086"/>
                  <a:pt x="5975013" y="371651"/>
                </a:cubicBezTo>
                <a:cubicBezTo>
                  <a:pt x="5988478" y="388248"/>
                  <a:pt x="5995211" y="409532"/>
                  <a:pt x="5995211" y="435501"/>
                </a:cubicBezTo>
                <a:cubicBezTo>
                  <a:pt x="5995211" y="460880"/>
                  <a:pt x="5988119" y="482831"/>
                  <a:pt x="5973935" y="501354"/>
                </a:cubicBezTo>
                <a:cubicBezTo>
                  <a:pt x="5959530" y="518583"/>
                  <a:pt x="5939094" y="527198"/>
                  <a:pt x="5912627" y="527198"/>
                </a:cubicBezTo>
                <a:cubicBezTo>
                  <a:pt x="5885717" y="527198"/>
                  <a:pt x="5864973" y="518118"/>
                  <a:pt x="5850394" y="499960"/>
                </a:cubicBezTo>
                <a:cubicBezTo>
                  <a:pt x="5836837" y="482541"/>
                  <a:pt x="5830058" y="461054"/>
                  <a:pt x="5830058" y="435501"/>
                </a:cubicBezTo>
                <a:cubicBezTo>
                  <a:pt x="5830058" y="409367"/>
                  <a:pt x="5836988" y="385388"/>
                  <a:pt x="5850848" y="363563"/>
                </a:cubicBezTo>
                <a:cubicBezTo>
                  <a:pt x="5864806" y="350390"/>
                  <a:pt x="5885400" y="343804"/>
                  <a:pt x="5912627" y="343804"/>
                </a:cubicBezTo>
                <a:close/>
                <a:moveTo>
                  <a:pt x="4531325" y="343804"/>
                </a:moveTo>
                <a:cubicBezTo>
                  <a:pt x="4552278" y="343804"/>
                  <a:pt x="4568672" y="351474"/>
                  <a:pt x="4580509" y="366813"/>
                </a:cubicBezTo>
                <a:cubicBezTo>
                  <a:pt x="4592259" y="382425"/>
                  <a:pt x="4598133" y="401461"/>
                  <a:pt x="4598133" y="423923"/>
                </a:cubicBezTo>
                <a:cubicBezTo>
                  <a:pt x="4598133" y="446139"/>
                  <a:pt x="4594182" y="464262"/>
                  <a:pt x="4586279" y="478291"/>
                </a:cubicBezTo>
                <a:cubicBezTo>
                  <a:pt x="4570606" y="496435"/>
                  <a:pt x="4552288" y="505506"/>
                  <a:pt x="4531325" y="505506"/>
                </a:cubicBezTo>
                <a:cubicBezTo>
                  <a:pt x="4510255" y="505506"/>
                  <a:pt x="4491858" y="496435"/>
                  <a:pt x="4476133" y="478291"/>
                </a:cubicBezTo>
                <a:cubicBezTo>
                  <a:pt x="4468399" y="464421"/>
                  <a:pt x="4464532" y="446298"/>
                  <a:pt x="4464532" y="423923"/>
                </a:cubicBezTo>
                <a:cubicBezTo>
                  <a:pt x="4464532" y="401302"/>
                  <a:pt x="4470435" y="382150"/>
                  <a:pt x="4482241" y="366467"/>
                </a:cubicBezTo>
                <a:cubicBezTo>
                  <a:pt x="4493899" y="351358"/>
                  <a:pt x="4510260" y="343804"/>
                  <a:pt x="4531325" y="343804"/>
                </a:cubicBezTo>
                <a:close/>
                <a:moveTo>
                  <a:pt x="2997978" y="343804"/>
                </a:moveTo>
                <a:cubicBezTo>
                  <a:pt x="3024420" y="343804"/>
                  <a:pt x="3045215" y="353086"/>
                  <a:pt x="3060364" y="371651"/>
                </a:cubicBezTo>
                <a:cubicBezTo>
                  <a:pt x="3073829" y="388248"/>
                  <a:pt x="3080562" y="409532"/>
                  <a:pt x="3080562" y="435501"/>
                </a:cubicBezTo>
                <a:cubicBezTo>
                  <a:pt x="3080562" y="460880"/>
                  <a:pt x="3073471" y="482831"/>
                  <a:pt x="3059286" y="501354"/>
                </a:cubicBezTo>
                <a:cubicBezTo>
                  <a:pt x="3044881" y="518583"/>
                  <a:pt x="3024446" y="527198"/>
                  <a:pt x="2997978" y="527198"/>
                </a:cubicBezTo>
                <a:cubicBezTo>
                  <a:pt x="2971068" y="527198"/>
                  <a:pt x="2950324" y="518118"/>
                  <a:pt x="2935745" y="499960"/>
                </a:cubicBezTo>
                <a:cubicBezTo>
                  <a:pt x="2922188" y="482541"/>
                  <a:pt x="2915409" y="461054"/>
                  <a:pt x="2915409" y="435501"/>
                </a:cubicBezTo>
                <a:cubicBezTo>
                  <a:pt x="2915409" y="409367"/>
                  <a:pt x="2922339" y="385388"/>
                  <a:pt x="2936199" y="363563"/>
                </a:cubicBezTo>
                <a:cubicBezTo>
                  <a:pt x="2950158" y="350390"/>
                  <a:pt x="2970750" y="343804"/>
                  <a:pt x="2997978" y="343804"/>
                </a:cubicBezTo>
                <a:close/>
                <a:moveTo>
                  <a:pt x="921527" y="343804"/>
                </a:moveTo>
                <a:cubicBezTo>
                  <a:pt x="947969" y="343804"/>
                  <a:pt x="968765" y="353086"/>
                  <a:pt x="983914" y="371651"/>
                </a:cubicBezTo>
                <a:cubicBezTo>
                  <a:pt x="997379" y="388248"/>
                  <a:pt x="1004112" y="409532"/>
                  <a:pt x="1004112" y="435501"/>
                </a:cubicBezTo>
                <a:cubicBezTo>
                  <a:pt x="1004112" y="460880"/>
                  <a:pt x="997020" y="482831"/>
                  <a:pt x="982836" y="501354"/>
                </a:cubicBezTo>
                <a:cubicBezTo>
                  <a:pt x="968431" y="518583"/>
                  <a:pt x="947995" y="527198"/>
                  <a:pt x="921527" y="527198"/>
                </a:cubicBezTo>
                <a:cubicBezTo>
                  <a:pt x="894618" y="527198"/>
                  <a:pt x="873874" y="518118"/>
                  <a:pt x="859295" y="499960"/>
                </a:cubicBezTo>
                <a:cubicBezTo>
                  <a:pt x="845737" y="482541"/>
                  <a:pt x="838959" y="461054"/>
                  <a:pt x="838959" y="435501"/>
                </a:cubicBezTo>
                <a:cubicBezTo>
                  <a:pt x="838959" y="409367"/>
                  <a:pt x="845889" y="385388"/>
                  <a:pt x="859749" y="363563"/>
                </a:cubicBezTo>
                <a:cubicBezTo>
                  <a:pt x="873707" y="350390"/>
                  <a:pt x="894300" y="343804"/>
                  <a:pt x="921527" y="343804"/>
                </a:cubicBezTo>
                <a:close/>
                <a:moveTo>
                  <a:pt x="11101206" y="300914"/>
                </a:moveTo>
                <a:lnTo>
                  <a:pt x="11101206" y="512601"/>
                </a:lnTo>
                <a:cubicBezTo>
                  <a:pt x="11101206" y="517417"/>
                  <a:pt x="11105121" y="520180"/>
                  <a:pt x="11112953" y="520889"/>
                </a:cubicBezTo>
                <a:cubicBezTo>
                  <a:pt x="11120018" y="521757"/>
                  <a:pt x="11131950" y="520902"/>
                  <a:pt x="11148749" y="518324"/>
                </a:cubicBezTo>
                <a:cubicBezTo>
                  <a:pt x="11155328" y="517035"/>
                  <a:pt x="11161330" y="518966"/>
                  <a:pt x="11166759" y="524117"/>
                </a:cubicBezTo>
                <a:cubicBezTo>
                  <a:pt x="11171698" y="529036"/>
                  <a:pt x="11174169" y="535327"/>
                  <a:pt x="11174169" y="542989"/>
                </a:cubicBezTo>
                <a:cubicBezTo>
                  <a:pt x="11174169" y="550250"/>
                  <a:pt x="11171727" y="556515"/>
                  <a:pt x="11166843" y="561784"/>
                </a:cubicBezTo>
                <a:cubicBezTo>
                  <a:pt x="11161533" y="567310"/>
                  <a:pt x="11154542" y="569747"/>
                  <a:pt x="11145868" y="569094"/>
                </a:cubicBezTo>
                <a:cubicBezTo>
                  <a:pt x="11118486" y="568458"/>
                  <a:pt x="11091154" y="568139"/>
                  <a:pt x="11063870" y="568139"/>
                </a:cubicBezTo>
                <a:cubicBezTo>
                  <a:pt x="11036483" y="568139"/>
                  <a:pt x="11012405" y="568453"/>
                  <a:pt x="10991638" y="569079"/>
                </a:cubicBezTo>
                <a:cubicBezTo>
                  <a:pt x="10983858" y="569741"/>
                  <a:pt x="10977928" y="567592"/>
                  <a:pt x="10973852" y="562632"/>
                </a:cubicBezTo>
                <a:cubicBezTo>
                  <a:pt x="10969358" y="557255"/>
                  <a:pt x="10967111" y="550866"/>
                  <a:pt x="10967111" y="543467"/>
                </a:cubicBezTo>
                <a:cubicBezTo>
                  <a:pt x="10967111" y="536221"/>
                  <a:pt x="10969063" y="530084"/>
                  <a:pt x="10972966" y="525056"/>
                </a:cubicBezTo>
                <a:cubicBezTo>
                  <a:pt x="10977752" y="519269"/>
                  <a:pt x="10984226" y="516917"/>
                  <a:pt x="10992386" y="518000"/>
                </a:cubicBezTo>
                <a:lnTo>
                  <a:pt x="10995845" y="518401"/>
                </a:lnTo>
                <a:cubicBezTo>
                  <a:pt x="11013935" y="519988"/>
                  <a:pt x="11026388" y="520473"/>
                  <a:pt x="11033204" y="519857"/>
                </a:cubicBezTo>
                <a:cubicBezTo>
                  <a:pt x="11042057" y="519133"/>
                  <a:pt x="11046483" y="516709"/>
                  <a:pt x="11046483" y="512585"/>
                </a:cubicBezTo>
                <a:lnTo>
                  <a:pt x="11046483" y="354527"/>
                </a:lnTo>
                <a:cubicBezTo>
                  <a:pt x="11046483" y="353366"/>
                  <a:pt x="11041828" y="352406"/>
                  <a:pt x="11032518" y="351646"/>
                </a:cubicBezTo>
                <a:cubicBezTo>
                  <a:pt x="11024373" y="351040"/>
                  <a:pt x="11017798" y="351217"/>
                  <a:pt x="11012791" y="352178"/>
                </a:cubicBezTo>
                <a:cubicBezTo>
                  <a:pt x="11004764" y="352830"/>
                  <a:pt x="10998268" y="350129"/>
                  <a:pt x="10993302" y="344074"/>
                </a:cubicBezTo>
                <a:cubicBezTo>
                  <a:pt x="10989645" y="339735"/>
                  <a:pt x="10987817" y="333893"/>
                  <a:pt x="10987817" y="326550"/>
                </a:cubicBezTo>
                <a:cubicBezTo>
                  <a:pt x="10987817" y="318888"/>
                  <a:pt x="10990052" y="312386"/>
                  <a:pt x="10994519" y="307045"/>
                </a:cubicBezTo>
                <a:cubicBezTo>
                  <a:pt x="10998710" y="301987"/>
                  <a:pt x="11005144" y="300015"/>
                  <a:pt x="11013823" y="301130"/>
                </a:cubicBezTo>
                <a:cubicBezTo>
                  <a:pt x="11016113" y="302275"/>
                  <a:pt x="11024486" y="302847"/>
                  <a:pt x="11038942" y="302847"/>
                </a:cubicBezTo>
                <a:cubicBezTo>
                  <a:pt x="11060742" y="303212"/>
                  <a:pt x="11081496" y="302568"/>
                  <a:pt x="11101206" y="300914"/>
                </a:cubicBezTo>
                <a:close/>
                <a:moveTo>
                  <a:pt x="10539231" y="300914"/>
                </a:moveTo>
                <a:lnTo>
                  <a:pt x="10539231" y="512601"/>
                </a:lnTo>
                <a:cubicBezTo>
                  <a:pt x="10539231" y="517417"/>
                  <a:pt x="10543147" y="520180"/>
                  <a:pt x="10550978" y="520889"/>
                </a:cubicBezTo>
                <a:cubicBezTo>
                  <a:pt x="10558043" y="521757"/>
                  <a:pt x="10569976" y="520902"/>
                  <a:pt x="10586773" y="518324"/>
                </a:cubicBezTo>
                <a:cubicBezTo>
                  <a:pt x="10593352" y="517035"/>
                  <a:pt x="10599355" y="518966"/>
                  <a:pt x="10604784" y="524117"/>
                </a:cubicBezTo>
                <a:cubicBezTo>
                  <a:pt x="10609724" y="529036"/>
                  <a:pt x="10612194" y="535327"/>
                  <a:pt x="10612194" y="542989"/>
                </a:cubicBezTo>
                <a:cubicBezTo>
                  <a:pt x="10612194" y="550250"/>
                  <a:pt x="10609752" y="556515"/>
                  <a:pt x="10604867" y="561784"/>
                </a:cubicBezTo>
                <a:cubicBezTo>
                  <a:pt x="10599558" y="567310"/>
                  <a:pt x="10592566" y="569747"/>
                  <a:pt x="10583893" y="569094"/>
                </a:cubicBezTo>
                <a:cubicBezTo>
                  <a:pt x="10556511" y="568458"/>
                  <a:pt x="10529178" y="568139"/>
                  <a:pt x="10501893" y="568139"/>
                </a:cubicBezTo>
                <a:cubicBezTo>
                  <a:pt x="10474508" y="568139"/>
                  <a:pt x="10450430" y="568453"/>
                  <a:pt x="10429663" y="569079"/>
                </a:cubicBezTo>
                <a:cubicBezTo>
                  <a:pt x="10421883" y="569741"/>
                  <a:pt x="10415954" y="567592"/>
                  <a:pt x="10411877" y="562632"/>
                </a:cubicBezTo>
                <a:cubicBezTo>
                  <a:pt x="10407384" y="557255"/>
                  <a:pt x="10405136" y="550866"/>
                  <a:pt x="10405136" y="543467"/>
                </a:cubicBezTo>
                <a:cubicBezTo>
                  <a:pt x="10405136" y="536221"/>
                  <a:pt x="10407088" y="530084"/>
                  <a:pt x="10410991" y="525056"/>
                </a:cubicBezTo>
                <a:cubicBezTo>
                  <a:pt x="10415777" y="519269"/>
                  <a:pt x="10422251" y="516917"/>
                  <a:pt x="10430409" y="518000"/>
                </a:cubicBezTo>
                <a:lnTo>
                  <a:pt x="10433868" y="518401"/>
                </a:lnTo>
                <a:cubicBezTo>
                  <a:pt x="10451960" y="519988"/>
                  <a:pt x="10464414" y="520473"/>
                  <a:pt x="10471228" y="519857"/>
                </a:cubicBezTo>
                <a:cubicBezTo>
                  <a:pt x="10480082" y="519133"/>
                  <a:pt x="10484508" y="516709"/>
                  <a:pt x="10484508" y="512585"/>
                </a:cubicBezTo>
                <a:lnTo>
                  <a:pt x="10484508" y="354527"/>
                </a:lnTo>
                <a:cubicBezTo>
                  <a:pt x="10484508" y="353366"/>
                  <a:pt x="10479854" y="352406"/>
                  <a:pt x="10470543" y="351646"/>
                </a:cubicBezTo>
                <a:cubicBezTo>
                  <a:pt x="10462398" y="351040"/>
                  <a:pt x="10455822" y="351217"/>
                  <a:pt x="10450815" y="352178"/>
                </a:cubicBezTo>
                <a:cubicBezTo>
                  <a:pt x="10442789" y="352830"/>
                  <a:pt x="10436293" y="350129"/>
                  <a:pt x="10431327" y="344074"/>
                </a:cubicBezTo>
                <a:cubicBezTo>
                  <a:pt x="10427670" y="339735"/>
                  <a:pt x="10425842" y="333893"/>
                  <a:pt x="10425842" y="326550"/>
                </a:cubicBezTo>
                <a:cubicBezTo>
                  <a:pt x="10425842" y="318888"/>
                  <a:pt x="10428076" y="312386"/>
                  <a:pt x="10432544" y="307045"/>
                </a:cubicBezTo>
                <a:cubicBezTo>
                  <a:pt x="10436735" y="301987"/>
                  <a:pt x="10443169" y="300015"/>
                  <a:pt x="10451848" y="301130"/>
                </a:cubicBezTo>
                <a:cubicBezTo>
                  <a:pt x="10454138" y="302275"/>
                  <a:pt x="10462511" y="302847"/>
                  <a:pt x="10476967" y="302847"/>
                </a:cubicBezTo>
                <a:cubicBezTo>
                  <a:pt x="10498767" y="303212"/>
                  <a:pt x="10519521" y="302568"/>
                  <a:pt x="10539231" y="300914"/>
                </a:cubicBezTo>
                <a:close/>
                <a:moveTo>
                  <a:pt x="4300357" y="300914"/>
                </a:moveTo>
                <a:cubicBezTo>
                  <a:pt x="4280647" y="302568"/>
                  <a:pt x="4259893" y="303212"/>
                  <a:pt x="4238093" y="302847"/>
                </a:cubicBezTo>
                <a:cubicBezTo>
                  <a:pt x="4223637" y="302847"/>
                  <a:pt x="4215264" y="302275"/>
                  <a:pt x="4212973" y="301130"/>
                </a:cubicBezTo>
                <a:cubicBezTo>
                  <a:pt x="4204294" y="300015"/>
                  <a:pt x="4197860" y="301987"/>
                  <a:pt x="4193670" y="307045"/>
                </a:cubicBezTo>
                <a:cubicBezTo>
                  <a:pt x="4189202" y="312386"/>
                  <a:pt x="4186969" y="318888"/>
                  <a:pt x="4186969" y="326550"/>
                </a:cubicBezTo>
                <a:cubicBezTo>
                  <a:pt x="4186969" y="333893"/>
                  <a:pt x="4188797" y="339735"/>
                  <a:pt x="4192453" y="344074"/>
                </a:cubicBezTo>
                <a:cubicBezTo>
                  <a:pt x="4197418" y="350129"/>
                  <a:pt x="4203915" y="352830"/>
                  <a:pt x="4211941" y="352178"/>
                </a:cubicBezTo>
                <a:cubicBezTo>
                  <a:pt x="4216948" y="351217"/>
                  <a:pt x="4223524" y="351040"/>
                  <a:pt x="4231668" y="351646"/>
                </a:cubicBezTo>
                <a:cubicBezTo>
                  <a:pt x="4240979" y="352406"/>
                  <a:pt x="4245634" y="353366"/>
                  <a:pt x="4245634" y="354527"/>
                </a:cubicBezTo>
                <a:lnTo>
                  <a:pt x="4245634" y="512585"/>
                </a:lnTo>
                <a:cubicBezTo>
                  <a:pt x="4245634" y="516709"/>
                  <a:pt x="4241207" y="519133"/>
                  <a:pt x="4232354" y="519857"/>
                </a:cubicBezTo>
                <a:cubicBezTo>
                  <a:pt x="4225540" y="520473"/>
                  <a:pt x="4213086" y="519988"/>
                  <a:pt x="4194994" y="518401"/>
                </a:cubicBezTo>
                <a:lnTo>
                  <a:pt x="4191537" y="518000"/>
                </a:lnTo>
                <a:cubicBezTo>
                  <a:pt x="4183376" y="516917"/>
                  <a:pt x="4176903" y="519269"/>
                  <a:pt x="4172117" y="525056"/>
                </a:cubicBezTo>
                <a:cubicBezTo>
                  <a:pt x="4168214" y="530084"/>
                  <a:pt x="4166263" y="536221"/>
                  <a:pt x="4166263" y="543467"/>
                </a:cubicBezTo>
                <a:cubicBezTo>
                  <a:pt x="4166263" y="550866"/>
                  <a:pt x="4168510" y="557255"/>
                  <a:pt x="4173003" y="562632"/>
                </a:cubicBezTo>
                <a:cubicBezTo>
                  <a:pt x="4177080" y="567592"/>
                  <a:pt x="4183009" y="569741"/>
                  <a:pt x="4190790" y="569079"/>
                </a:cubicBezTo>
                <a:cubicBezTo>
                  <a:pt x="4211556" y="568453"/>
                  <a:pt x="4235633" y="568139"/>
                  <a:pt x="4263020" y="568139"/>
                </a:cubicBezTo>
                <a:cubicBezTo>
                  <a:pt x="4290304" y="568139"/>
                  <a:pt x="4317637" y="568458"/>
                  <a:pt x="4345018" y="569094"/>
                </a:cubicBezTo>
                <a:cubicBezTo>
                  <a:pt x="4353692" y="569747"/>
                  <a:pt x="4360685" y="567310"/>
                  <a:pt x="4365994" y="561784"/>
                </a:cubicBezTo>
                <a:cubicBezTo>
                  <a:pt x="4370878" y="556515"/>
                  <a:pt x="4373319" y="550250"/>
                  <a:pt x="4373319" y="542989"/>
                </a:cubicBezTo>
                <a:cubicBezTo>
                  <a:pt x="4373319" y="535327"/>
                  <a:pt x="4370850" y="529036"/>
                  <a:pt x="4365909" y="524117"/>
                </a:cubicBezTo>
                <a:cubicBezTo>
                  <a:pt x="4360481" y="518966"/>
                  <a:pt x="4354477" y="517035"/>
                  <a:pt x="4347899" y="518324"/>
                </a:cubicBezTo>
                <a:cubicBezTo>
                  <a:pt x="4331102" y="520902"/>
                  <a:pt x="4319169" y="521757"/>
                  <a:pt x="4312103" y="520889"/>
                </a:cubicBezTo>
                <a:cubicBezTo>
                  <a:pt x="4304272" y="520180"/>
                  <a:pt x="4300357" y="517417"/>
                  <a:pt x="4300357" y="512601"/>
                </a:cubicBezTo>
                <a:close/>
                <a:moveTo>
                  <a:pt x="2747782" y="300914"/>
                </a:moveTo>
                <a:cubicBezTo>
                  <a:pt x="2728073" y="302568"/>
                  <a:pt x="2707318" y="303212"/>
                  <a:pt x="2685518" y="302847"/>
                </a:cubicBezTo>
                <a:cubicBezTo>
                  <a:pt x="2671063" y="302847"/>
                  <a:pt x="2662689" y="302275"/>
                  <a:pt x="2660399" y="301130"/>
                </a:cubicBezTo>
                <a:cubicBezTo>
                  <a:pt x="2651721" y="300015"/>
                  <a:pt x="2645286" y="301987"/>
                  <a:pt x="2641095" y="307045"/>
                </a:cubicBezTo>
                <a:cubicBezTo>
                  <a:pt x="2636628" y="312386"/>
                  <a:pt x="2634394" y="318888"/>
                  <a:pt x="2634394" y="326550"/>
                </a:cubicBezTo>
                <a:cubicBezTo>
                  <a:pt x="2634394" y="333893"/>
                  <a:pt x="2636222" y="339735"/>
                  <a:pt x="2639878" y="344074"/>
                </a:cubicBezTo>
                <a:cubicBezTo>
                  <a:pt x="2644844" y="350129"/>
                  <a:pt x="2651341" y="352830"/>
                  <a:pt x="2659367" y="352178"/>
                </a:cubicBezTo>
                <a:cubicBezTo>
                  <a:pt x="2664374" y="351217"/>
                  <a:pt x="2670950" y="351040"/>
                  <a:pt x="2679094" y="351646"/>
                </a:cubicBezTo>
                <a:cubicBezTo>
                  <a:pt x="2688405" y="352406"/>
                  <a:pt x="2693060" y="353366"/>
                  <a:pt x="2693060" y="354527"/>
                </a:cubicBezTo>
                <a:lnTo>
                  <a:pt x="2693060" y="512585"/>
                </a:lnTo>
                <a:cubicBezTo>
                  <a:pt x="2693060" y="516709"/>
                  <a:pt x="2688633" y="519133"/>
                  <a:pt x="2679780" y="519857"/>
                </a:cubicBezTo>
                <a:cubicBezTo>
                  <a:pt x="2672965" y="520473"/>
                  <a:pt x="2660512" y="519988"/>
                  <a:pt x="2642420" y="518401"/>
                </a:cubicBezTo>
                <a:lnTo>
                  <a:pt x="2638962" y="518000"/>
                </a:lnTo>
                <a:cubicBezTo>
                  <a:pt x="2630802" y="516917"/>
                  <a:pt x="2624328" y="519269"/>
                  <a:pt x="2619542" y="525056"/>
                </a:cubicBezTo>
                <a:cubicBezTo>
                  <a:pt x="2615640" y="530084"/>
                  <a:pt x="2613688" y="536221"/>
                  <a:pt x="2613688" y="543467"/>
                </a:cubicBezTo>
                <a:cubicBezTo>
                  <a:pt x="2613688" y="550866"/>
                  <a:pt x="2615935" y="557255"/>
                  <a:pt x="2620428" y="562632"/>
                </a:cubicBezTo>
                <a:cubicBezTo>
                  <a:pt x="2624506" y="567592"/>
                  <a:pt x="2630435" y="569741"/>
                  <a:pt x="2638214" y="569079"/>
                </a:cubicBezTo>
                <a:cubicBezTo>
                  <a:pt x="2658982" y="568453"/>
                  <a:pt x="2683059" y="568139"/>
                  <a:pt x="2710446" y="568139"/>
                </a:cubicBezTo>
                <a:cubicBezTo>
                  <a:pt x="2737730" y="568139"/>
                  <a:pt x="2765063" y="568458"/>
                  <a:pt x="2792444" y="569094"/>
                </a:cubicBezTo>
                <a:cubicBezTo>
                  <a:pt x="2801118" y="569747"/>
                  <a:pt x="2808110" y="567310"/>
                  <a:pt x="2813419" y="561784"/>
                </a:cubicBezTo>
                <a:cubicBezTo>
                  <a:pt x="2818303" y="556515"/>
                  <a:pt x="2820746" y="550250"/>
                  <a:pt x="2820746" y="542989"/>
                </a:cubicBezTo>
                <a:cubicBezTo>
                  <a:pt x="2820746" y="535327"/>
                  <a:pt x="2818275" y="529036"/>
                  <a:pt x="2813334" y="524117"/>
                </a:cubicBezTo>
                <a:cubicBezTo>
                  <a:pt x="2807907" y="518966"/>
                  <a:pt x="2801903" y="517035"/>
                  <a:pt x="2795325" y="518324"/>
                </a:cubicBezTo>
                <a:cubicBezTo>
                  <a:pt x="2778527" y="520902"/>
                  <a:pt x="2766595" y="521757"/>
                  <a:pt x="2759529" y="520889"/>
                </a:cubicBezTo>
                <a:cubicBezTo>
                  <a:pt x="2751698" y="520180"/>
                  <a:pt x="2747782" y="517417"/>
                  <a:pt x="2747782" y="512601"/>
                </a:cubicBezTo>
                <a:close/>
                <a:moveTo>
                  <a:pt x="2086752" y="300914"/>
                </a:moveTo>
                <a:cubicBezTo>
                  <a:pt x="2074299" y="301556"/>
                  <a:pt x="2060547" y="301877"/>
                  <a:pt x="2045495" y="301877"/>
                </a:cubicBezTo>
                <a:cubicBezTo>
                  <a:pt x="2029791" y="301877"/>
                  <a:pt x="2019035" y="301602"/>
                  <a:pt x="2013227" y="301053"/>
                </a:cubicBezTo>
                <a:cubicBezTo>
                  <a:pt x="2006598" y="300313"/>
                  <a:pt x="2001344" y="302932"/>
                  <a:pt x="1997467" y="308910"/>
                </a:cubicBezTo>
                <a:cubicBezTo>
                  <a:pt x="1995202" y="313418"/>
                  <a:pt x="1994070" y="319134"/>
                  <a:pt x="1994070" y="326057"/>
                </a:cubicBezTo>
                <a:cubicBezTo>
                  <a:pt x="1994070" y="332712"/>
                  <a:pt x="1995204" y="338286"/>
                  <a:pt x="1997475" y="342780"/>
                </a:cubicBezTo>
                <a:cubicBezTo>
                  <a:pt x="2001264" y="348711"/>
                  <a:pt x="2006467" y="351505"/>
                  <a:pt x="2013081" y="351161"/>
                </a:cubicBezTo>
                <a:cubicBezTo>
                  <a:pt x="2019510" y="349574"/>
                  <a:pt x="2024253" y="349579"/>
                  <a:pt x="2027308" y="351176"/>
                </a:cubicBezTo>
                <a:cubicBezTo>
                  <a:pt x="2030456" y="352429"/>
                  <a:pt x="2032030" y="354994"/>
                  <a:pt x="2032030" y="358871"/>
                </a:cubicBezTo>
                <a:lnTo>
                  <a:pt x="2032030" y="494067"/>
                </a:lnTo>
                <a:cubicBezTo>
                  <a:pt x="2032030" y="519056"/>
                  <a:pt x="2039954" y="539322"/>
                  <a:pt x="2055802" y="554867"/>
                </a:cubicBezTo>
                <a:cubicBezTo>
                  <a:pt x="2072517" y="570602"/>
                  <a:pt x="2095716" y="578469"/>
                  <a:pt x="2125399" y="578469"/>
                </a:cubicBezTo>
                <a:cubicBezTo>
                  <a:pt x="2138946" y="578469"/>
                  <a:pt x="2150020" y="576826"/>
                  <a:pt x="2158622" y="573539"/>
                </a:cubicBezTo>
                <a:cubicBezTo>
                  <a:pt x="2169339" y="570653"/>
                  <a:pt x="2179790" y="565813"/>
                  <a:pt x="2189973" y="559019"/>
                </a:cubicBezTo>
                <a:cubicBezTo>
                  <a:pt x="2190163" y="558028"/>
                  <a:pt x="2190294" y="557999"/>
                  <a:pt x="2190366" y="558934"/>
                </a:cubicBezTo>
                <a:cubicBezTo>
                  <a:pt x="2191814" y="559766"/>
                  <a:pt x="2193337" y="563648"/>
                  <a:pt x="2194934" y="570581"/>
                </a:cubicBezTo>
                <a:cubicBezTo>
                  <a:pt x="2209123" y="569616"/>
                  <a:pt x="2222349" y="569133"/>
                  <a:pt x="2234612" y="569133"/>
                </a:cubicBezTo>
                <a:cubicBezTo>
                  <a:pt x="2246763" y="569133"/>
                  <a:pt x="2257107" y="569605"/>
                  <a:pt x="2265647" y="570550"/>
                </a:cubicBezTo>
                <a:cubicBezTo>
                  <a:pt x="2272462" y="571541"/>
                  <a:pt x="2278260" y="568494"/>
                  <a:pt x="2283041" y="561407"/>
                </a:cubicBezTo>
                <a:cubicBezTo>
                  <a:pt x="2285619" y="557365"/>
                  <a:pt x="2286908" y="551716"/>
                  <a:pt x="2286908" y="544460"/>
                </a:cubicBezTo>
                <a:cubicBezTo>
                  <a:pt x="2286908" y="537178"/>
                  <a:pt x="2284808" y="530400"/>
                  <a:pt x="2280607" y="524124"/>
                </a:cubicBezTo>
                <a:cubicBezTo>
                  <a:pt x="2277356" y="519626"/>
                  <a:pt x="2272473" y="518021"/>
                  <a:pt x="2265956" y="519310"/>
                </a:cubicBezTo>
                <a:lnTo>
                  <a:pt x="2264046" y="519310"/>
                </a:lnTo>
                <a:cubicBezTo>
                  <a:pt x="2255865" y="520922"/>
                  <a:pt x="2250429" y="521143"/>
                  <a:pt x="2247738" y="519972"/>
                </a:cubicBezTo>
                <a:cubicBezTo>
                  <a:pt x="2245258" y="519192"/>
                  <a:pt x="2244018" y="515933"/>
                  <a:pt x="2244018" y="510197"/>
                </a:cubicBezTo>
                <a:lnTo>
                  <a:pt x="2244018" y="300914"/>
                </a:lnTo>
                <a:cubicBezTo>
                  <a:pt x="2229448" y="301879"/>
                  <a:pt x="2215424" y="302362"/>
                  <a:pt x="2201943" y="302362"/>
                </a:cubicBezTo>
                <a:cubicBezTo>
                  <a:pt x="2188689" y="302362"/>
                  <a:pt x="2178259" y="301923"/>
                  <a:pt x="2170654" y="301045"/>
                </a:cubicBezTo>
                <a:cubicBezTo>
                  <a:pt x="2163341" y="300310"/>
                  <a:pt x="2157839" y="303027"/>
                  <a:pt x="2154146" y="309195"/>
                </a:cubicBezTo>
                <a:cubicBezTo>
                  <a:pt x="2151476" y="313714"/>
                  <a:pt x="2150141" y="319334"/>
                  <a:pt x="2150141" y="326057"/>
                </a:cubicBezTo>
                <a:cubicBezTo>
                  <a:pt x="2150141" y="332830"/>
                  <a:pt x="2151296" y="338181"/>
                  <a:pt x="2153607" y="342110"/>
                </a:cubicBezTo>
                <a:cubicBezTo>
                  <a:pt x="2157628" y="348488"/>
                  <a:pt x="2163213" y="351507"/>
                  <a:pt x="2170362" y="351168"/>
                </a:cubicBezTo>
                <a:cubicBezTo>
                  <a:pt x="2177664" y="349576"/>
                  <a:pt x="2182491" y="349237"/>
                  <a:pt x="2184843" y="350152"/>
                </a:cubicBezTo>
                <a:cubicBezTo>
                  <a:pt x="2187811" y="351215"/>
                  <a:pt x="2189296" y="353156"/>
                  <a:pt x="2189296" y="355975"/>
                </a:cubicBezTo>
                <a:lnTo>
                  <a:pt x="2189296" y="496147"/>
                </a:lnTo>
                <a:cubicBezTo>
                  <a:pt x="2182851" y="505971"/>
                  <a:pt x="2173936" y="513581"/>
                  <a:pt x="2162551" y="518979"/>
                </a:cubicBezTo>
                <a:cubicBezTo>
                  <a:pt x="2151915" y="524458"/>
                  <a:pt x="2139377" y="527198"/>
                  <a:pt x="2124936" y="527198"/>
                </a:cubicBezTo>
                <a:cubicBezTo>
                  <a:pt x="2114353" y="527198"/>
                  <a:pt x="2105607" y="525031"/>
                  <a:pt x="2098700" y="520696"/>
                </a:cubicBezTo>
                <a:cubicBezTo>
                  <a:pt x="2090735" y="515633"/>
                  <a:pt x="2086752" y="507329"/>
                  <a:pt x="2086752" y="495785"/>
                </a:cubicBezTo>
                <a:close/>
                <a:moveTo>
                  <a:pt x="6774636" y="294012"/>
                </a:moveTo>
                <a:cubicBezTo>
                  <a:pt x="6793734" y="294012"/>
                  <a:pt x="6808778" y="300752"/>
                  <a:pt x="6819768" y="314232"/>
                </a:cubicBezTo>
                <a:cubicBezTo>
                  <a:pt x="6835488" y="330486"/>
                  <a:pt x="6843545" y="352275"/>
                  <a:pt x="6843940" y="379600"/>
                </a:cubicBezTo>
                <a:cubicBezTo>
                  <a:pt x="6843940" y="384710"/>
                  <a:pt x="6840933" y="390074"/>
                  <a:pt x="6834920" y="395692"/>
                </a:cubicBezTo>
                <a:cubicBezTo>
                  <a:pt x="6829549" y="400683"/>
                  <a:pt x="6822944" y="403377"/>
                  <a:pt x="6815108" y="403772"/>
                </a:cubicBezTo>
                <a:cubicBezTo>
                  <a:pt x="6807374" y="404091"/>
                  <a:pt x="6800775" y="402132"/>
                  <a:pt x="6795311" y="397895"/>
                </a:cubicBezTo>
                <a:cubicBezTo>
                  <a:pt x="6789277" y="393057"/>
                  <a:pt x="6786260" y="386605"/>
                  <a:pt x="6786260" y="378537"/>
                </a:cubicBezTo>
                <a:cubicBezTo>
                  <a:pt x="6785957" y="364831"/>
                  <a:pt x="6783990" y="355256"/>
                  <a:pt x="6780360" y="349813"/>
                </a:cubicBezTo>
                <a:cubicBezTo>
                  <a:pt x="6778141" y="346793"/>
                  <a:pt x="6773840" y="345283"/>
                  <a:pt x="6767457" y="345283"/>
                </a:cubicBezTo>
                <a:cubicBezTo>
                  <a:pt x="6759728" y="345283"/>
                  <a:pt x="6748854" y="350460"/>
                  <a:pt x="6734835" y="360813"/>
                </a:cubicBezTo>
                <a:cubicBezTo>
                  <a:pt x="6721749" y="370688"/>
                  <a:pt x="6705368" y="385609"/>
                  <a:pt x="6685689" y="405575"/>
                </a:cubicBezTo>
                <a:lnTo>
                  <a:pt x="6685689" y="515512"/>
                </a:lnTo>
                <a:cubicBezTo>
                  <a:pt x="6685689" y="518907"/>
                  <a:pt x="6690113" y="520838"/>
                  <a:pt x="6698962" y="521305"/>
                </a:cubicBezTo>
                <a:cubicBezTo>
                  <a:pt x="6706341" y="521613"/>
                  <a:pt x="6721372" y="520619"/>
                  <a:pt x="6744055" y="518324"/>
                </a:cubicBezTo>
                <a:lnTo>
                  <a:pt x="6746374" y="518324"/>
                </a:lnTo>
                <a:cubicBezTo>
                  <a:pt x="6755550" y="517035"/>
                  <a:pt x="6763195" y="519089"/>
                  <a:pt x="6769306" y="524486"/>
                </a:cubicBezTo>
                <a:cubicBezTo>
                  <a:pt x="6775021" y="529729"/>
                  <a:pt x="6777879" y="536221"/>
                  <a:pt x="6777879" y="543960"/>
                </a:cubicBezTo>
                <a:cubicBezTo>
                  <a:pt x="6777879" y="551693"/>
                  <a:pt x="6775029" y="558197"/>
                  <a:pt x="6769329" y="563471"/>
                </a:cubicBezTo>
                <a:cubicBezTo>
                  <a:pt x="6763243" y="568843"/>
                  <a:pt x="6755391" y="570874"/>
                  <a:pt x="6745773" y="569564"/>
                </a:cubicBezTo>
                <a:cubicBezTo>
                  <a:pt x="6725946" y="568619"/>
                  <a:pt x="6701781" y="568147"/>
                  <a:pt x="6673280" y="568147"/>
                </a:cubicBezTo>
                <a:cubicBezTo>
                  <a:pt x="6644799" y="568147"/>
                  <a:pt x="6623665" y="568617"/>
                  <a:pt x="6609877" y="569557"/>
                </a:cubicBezTo>
                <a:cubicBezTo>
                  <a:pt x="6601989" y="570871"/>
                  <a:pt x="6596391" y="569279"/>
                  <a:pt x="6593084" y="564781"/>
                </a:cubicBezTo>
                <a:cubicBezTo>
                  <a:pt x="6588431" y="558408"/>
                  <a:pt x="6586105" y="551467"/>
                  <a:pt x="6586105" y="543960"/>
                </a:cubicBezTo>
                <a:cubicBezTo>
                  <a:pt x="6586105" y="536503"/>
                  <a:pt x="6588431" y="529563"/>
                  <a:pt x="6593084" y="523138"/>
                </a:cubicBezTo>
                <a:cubicBezTo>
                  <a:pt x="6596375" y="518640"/>
                  <a:pt x="6602551" y="517207"/>
                  <a:pt x="6611610" y="518840"/>
                </a:cubicBezTo>
                <a:cubicBezTo>
                  <a:pt x="6617910" y="520432"/>
                  <a:pt x="6622561" y="521100"/>
                  <a:pt x="6625560" y="520843"/>
                </a:cubicBezTo>
                <a:cubicBezTo>
                  <a:pt x="6629165" y="520658"/>
                  <a:pt x="6630967" y="518876"/>
                  <a:pt x="6630967" y="515497"/>
                </a:cubicBezTo>
                <a:lnTo>
                  <a:pt x="6630967" y="364733"/>
                </a:lnTo>
                <a:cubicBezTo>
                  <a:pt x="6630967" y="359326"/>
                  <a:pt x="6628977" y="355883"/>
                  <a:pt x="6624997" y="354404"/>
                </a:cubicBezTo>
                <a:cubicBezTo>
                  <a:pt x="6621988" y="353269"/>
                  <a:pt x="6617459" y="352842"/>
                  <a:pt x="6611409" y="353125"/>
                </a:cubicBezTo>
                <a:lnTo>
                  <a:pt x="6611039" y="353310"/>
                </a:lnTo>
                <a:cubicBezTo>
                  <a:pt x="6602437" y="355159"/>
                  <a:pt x="6595759" y="353030"/>
                  <a:pt x="6591004" y="346924"/>
                </a:cubicBezTo>
                <a:cubicBezTo>
                  <a:pt x="6587738" y="342574"/>
                  <a:pt x="6586105" y="336599"/>
                  <a:pt x="6586105" y="328999"/>
                </a:cubicBezTo>
                <a:cubicBezTo>
                  <a:pt x="6586105" y="321543"/>
                  <a:pt x="6587627" y="315619"/>
                  <a:pt x="6590672" y="311228"/>
                </a:cubicBezTo>
                <a:cubicBezTo>
                  <a:pt x="6595510" y="304378"/>
                  <a:pt x="6601904" y="301638"/>
                  <a:pt x="6609853" y="303009"/>
                </a:cubicBezTo>
                <a:cubicBezTo>
                  <a:pt x="6618373" y="303892"/>
                  <a:pt x="6628820" y="304334"/>
                  <a:pt x="6641197" y="304334"/>
                </a:cubicBezTo>
                <a:cubicBezTo>
                  <a:pt x="6653932" y="304334"/>
                  <a:pt x="6668764" y="303851"/>
                  <a:pt x="6685689" y="302886"/>
                </a:cubicBezTo>
                <a:cubicBezTo>
                  <a:pt x="6685689" y="323222"/>
                  <a:pt x="6686177" y="334265"/>
                  <a:pt x="6687153" y="336017"/>
                </a:cubicBezTo>
                <a:cubicBezTo>
                  <a:pt x="6686342" y="336484"/>
                  <a:pt x="6687301" y="334753"/>
                  <a:pt x="6690034" y="330825"/>
                </a:cubicBezTo>
                <a:lnTo>
                  <a:pt x="6694386" y="327928"/>
                </a:lnTo>
                <a:cubicBezTo>
                  <a:pt x="6709325" y="315280"/>
                  <a:pt x="6722649" y="306398"/>
                  <a:pt x="6734357" y="301284"/>
                </a:cubicBezTo>
                <a:cubicBezTo>
                  <a:pt x="6746420" y="296436"/>
                  <a:pt x="6759846" y="294012"/>
                  <a:pt x="6774636" y="294012"/>
                </a:cubicBezTo>
                <a:close/>
                <a:moveTo>
                  <a:pt x="11693723" y="292533"/>
                </a:moveTo>
                <a:cubicBezTo>
                  <a:pt x="11718173" y="292533"/>
                  <a:pt x="11738536" y="298960"/>
                  <a:pt x="11754816" y="311814"/>
                </a:cubicBezTo>
                <a:cubicBezTo>
                  <a:pt x="11770303" y="323733"/>
                  <a:pt x="11778048" y="342045"/>
                  <a:pt x="11778048" y="366752"/>
                </a:cubicBezTo>
                <a:lnTo>
                  <a:pt x="11778048" y="517446"/>
                </a:lnTo>
                <a:cubicBezTo>
                  <a:pt x="11778048" y="519253"/>
                  <a:pt x="11778456" y="520270"/>
                  <a:pt x="11779272" y="520496"/>
                </a:cubicBezTo>
                <a:cubicBezTo>
                  <a:pt x="11781984" y="521313"/>
                  <a:pt x="11787196" y="520856"/>
                  <a:pt x="11794910" y="519125"/>
                </a:cubicBezTo>
                <a:cubicBezTo>
                  <a:pt x="11802802" y="517307"/>
                  <a:pt x="11808807" y="519266"/>
                  <a:pt x="11812919" y="525002"/>
                </a:cubicBezTo>
                <a:cubicBezTo>
                  <a:pt x="11816622" y="530359"/>
                  <a:pt x="11818473" y="536680"/>
                  <a:pt x="11818473" y="543967"/>
                </a:cubicBezTo>
                <a:cubicBezTo>
                  <a:pt x="11818473" y="551316"/>
                  <a:pt x="11816614" y="557668"/>
                  <a:pt x="11812897" y="563024"/>
                </a:cubicBezTo>
                <a:cubicBezTo>
                  <a:pt x="11808979" y="568699"/>
                  <a:pt x="11803352" y="571048"/>
                  <a:pt x="11796019" y="570073"/>
                </a:cubicBezTo>
                <a:cubicBezTo>
                  <a:pt x="11781682" y="569112"/>
                  <a:pt x="11769487" y="568632"/>
                  <a:pt x="11759438" y="568632"/>
                </a:cubicBezTo>
                <a:cubicBezTo>
                  <a:pt x="11749573" y="568632"/>
                  <a:pt x="11734136" y="569105"/>
                  <a:pt x="11713126" y="570050"/>
                </a:cubicBezTo>
                <a:cubicBezTo>
                  <a:pt x="11705485" y="571364"/>
                  <a:pt x="11699516" y="569043"/>
                  <a:pt x="11695217" y="563086"/>
                </a:cubicBezTo>
                <a:cubicBezTo>
                  <a:pt x="11691279" y="558382"/>
                  <a:pt x="11689309" y="552171"/>
                  <a:pt x="11689309" y="544452"/>
                </a:cubicBezTo>
                <a:cubicBezTo>
                  <a:pt x="11689309" y="536570"/>
                  <a:pt x="11691077" y="530297"/>
                  <a:pt x="11694609" y="525634"/>
                </a:cubicBezTo>
                <a:cubicBezTo>
                  <a:pt x="11699088" y="519477"/>
                  <a:pt x="11705234" y="517225"/>
                  <a:pt x="11713050" y="518878"/>
                </a:cubicBezTo>
                <a:cubicBezTo>
                  <a:pt x="11717826" y="519803"/>
                  <a:pt x="11720812" y="520021"/>
                  <a:pt x="11722008" y="519533"/>
                </a:cubicBezTo>
                <a:cubicBezTo>
                  <a:pt x="11722886" y="519359"/>
                  <a:pt x="11723326" y="518660"/>
                  <a:pt x="11723326" y="517438"/>
                </a:cubicBezTo>
                <a:lnTo>
                  <a:pt x="11723326" y="377690"/>
                </a:lnTo>
                <a:cubicBezTo>
                  <a:pt x="11723326" y="365000"/>
                  <a:pt x="11720338" y="356070"/>
                  <a:pt x="11714359" y="350899"/>
                </a:cubicBezTo>
                <a:cubicBezTo>
                  <a:pt x="11708802" y="346169"/>
                  <a:pt x="11699544" y="343804"/>
                  <a:pt x="11686583" y="343804"/>
                </a:cubicBezTo>
                <a:cubicBezTo>
                  <a:pt x="11671649" y="343804"/>
                  <a:pt x="11657386" y="346716"/>
                  <a:pt x="11643792" y="352540"/>
                </a:cubicBezTo>
                <a:cubicBezTo>
                  <a:pt x="11634903" y="357033"/>
                  <a:pt x="11626904" y="363385"/>
                  <a:pt x="11619797" y="371597"/>
                </a:cubicBezTo>
                <a:lnTo>
                  <a:pt x="11619797" y="517438"/>
                </a:lnTo>
                <a:cubicBezTo>
                  <a:pt x="11619797" y="519107"/>
                  <a:pt x="11620813" y="520175"/>
                  <a:pt x="11622848" y="520642"/>
                </a:cubicBezTo>
                <a:cubicBezTo>
                  <a:pt x="11624778" y="521038"/>
                  <a:pt x="11628299" y="520506"/>
                  <a:pt x="11633408" y="519048"/>
                </a:cubicBezTo>
                <a:cubicBezTo>
                  <a:pt x="11640645" y="517605"/>
                  <a:pt x="11646147" y="519847"/>
                  <a:pt x="11649916" y="525773"/>
                </a:cubicBezTo>
                <a:cubicBezTo>
                  <a:pt x="11653172" y="530610"/>
                  <a:pt x="11654800" y="536675"/>
                  <a:pt x="11654800" y="543967"/>
                </a:cubicBezTo>
                <a:cubicBezTo>
                  <a:pt x="11654800" y="551316"/>
                  <a:pt x="11653270" y="557263"/>
                  <a:pt x="11650209" y="561807"/>
                </a:cubicBezTo>
                <a:cubicBezTo>
                  <a:pt x="11646439" y="568293"/>
                  <a:pt x="11641015" y="571043"/>
                  <a:pt x="11633932" y="570057"/>
                </a:cubicBezTo>
                <a:cubicBezTo>
                  <a:pt x="11620637" y="569107"/>
                  <a:pt x="11607339" y="568632"/>
                  <a:pt x="11594038" y="568632"/>
                </a:cubicBezTo>
                <a:cubicBezTo>
                  <a:pt x="11581000" y="568632"/>
                  <a:pt x="11565194" y="569105"/>
                  <a:pt x="11546618" y="570050"/>
                </a:cubicBezTo>
                <a:cubicBezTo>
                  <a:pt x="11539922" y="570717"/>
                  <a:pt x="11534733" y="567795"/>
                  <a:pt x="11531050" y="561284"/>
                </a:cubicBezTo>
                <a:cubicBezTo>
                  <a:pt x="11528755" y="556718"/>
                  <a:pt x="11527608" y="550787"/>
                  <a:pt x="11527608" y="543490"/>
                </a:cubicBezTo>
                <a:cubicBezTo>
                  <a:pt x="11527608" y="536567"/>
                  <a:pt x="11528681" y="530980"/>
                  <a:pt x="11530827" y="526728"/>
                </a:cubicBezTo>
                <a:cubicBezTo>
                  <a:pt x="11534966" y="520165"/>
                  <a:pt x="11540351" y="517582"/>
                  <a:pt x="11546981" y="518979"/>
                </a:cubicBezTo>
                <a:cubicBezTo>
                  <a:pt x="11553415" y="519852"/>
                  <a:pt x="11558316" y="520150"/>
                  <a:pt x="11561686" y="519872"/>
                </a:cubicBezTo>
                <a:cubicBezTo>
                  <a:pt x="11563946" y="519446"/>
                  <a:pt x="11565075" y="518637"/>
                  <a:pt x="11565075" y="517446"/>
                </a:cubicBezTo>
                <a:lnTo>
                  <a:pt x="11565075" y="364256"/>
                </a:lnTo>
                <a:cubicBezTo>
                  <a:pt x="11565075" y="359326"/>
                  <a:pt x="11564197" y="356283"/>
                  <a:pt x="11562440" y="355128"/>
                </a:cubicBezTo>
                <a:cubicBezTo>
                  <a:pt x="11557916" y="353515"/>
                  <a:pt x="11552686" y="353174"/>
                  <a:pt x="11546749" y="354103"/>
                </a:cubicBezTo>
                <a:cubicBezTo>
                  <a:pt x="11539975" y="354463"/>
                  <a:pt x="11534761" y="351548"/>
                  <a:pt x="11531105" y="345360"/>
                </a:cubicBezTo>
                <a:cubicBezTo>
                  <a:pt x="11528774" y="340369"/>
                  <a:pt x="11527608" y="334435"/>
                  <a:pt x="11527608" y="327559"/>
                </a:cubicBezTo>
                <a:cubicBezTo>
                  <a:pt x="11527608" y="320313"/>
                  <a:pt x="11528740" y="314435"/>
                  <a:pt x="11531005" y="309926"/>
                </a:cubicBezTo>
                <a:cubicBezTo>
                  <a:pt x="11535083" y="303944"/>
                  <a:pt x="11540374" y="301648"/>
                  <a:pt x="11546881" y="303040"/>
                </a:cubicBezTo>
                <a:cubicBezTo>
                  <a:pt x="11556088" y="303903"/>
                  <a:pt x="11566474" y="304334"/>
                  <a:pt x="11578039" y="304334"/>
                </a:cubicBezTo>
                <a:cubicBezTo>
                  <a:pt x="11590630" y="304334"/>
                  <a:pt x="11604702" y="303851"/>
                  <a:pt x="11620252" y="302886"/>
                </a:cubicBezTo>
                <a:cubicBezTo>
                  <a:pt x="11619604" y="312022"/>
                  <a:pt x="11619400" y="316633"/>
                  <a:pt x="11619636" y="316721"/>
                </a:cubicBezTo>
                <a:cubicBezTo>
                  <a:pt x="11618773" y="316839"/>
                  <a:pt x="11619309" y="315950"/>
                  <a:pt x="11621246" y="314055"/>
                </a:cubicBezTo>
                <a:lnTo>
                  <a:pt x="11622725" y="313554"/>
                </a:lnTo>
                <a:cubicBezTo>
                  <a:pt x="11630813" y="307741"/>
                  <a:pt x="11639936" y="303199"/>
                  <a:pt x="11650093" y="299928"/>
                </a:cubicBezTo>
                <a:cubicBezTo>
                  <a:pt x="11661895" y="294998"/>
                  <a:pt x="11676438" y="292533"/>
                  <a:pt x="11693723" y="292533"/>
                </a:cubicBezTo>
                <a:close/>
                <a:moveTo>
                  <a:pt x="11341876" y="292533"/>
                </a:moveTo>
                <a:cubicBezTo>
                  <a:pt x="11386420" y="292533"/>
                  <a:pt x="11421441" y="307330"/>
                  <a:pt x="11446938" y="336926"/>
                </a:cubicBezTo>
                <a:cubicBezTo>
                  <a:pt x="11469749" y="363485"/>
                  <a:pt x="11481155" y="396506"/>
                  <a:pt x="11481155" y="435986"/>
                </a:cubicBezTo>
                <a:cubicBezTo>
                  <a:pt x="11481155" y="474871"/>
                  <a:pt x="11469749" y="507594"/>
                  <a:pt x="11446938" y="534153"/>
                </a:cubicBezTo>
                <a:cubicBezTo>
                  <a:pt x="11421483" y="563697"/>
                  <a:pt x="11386461" y="578469"/>
                  <a:pt x="11341876" y="578469"/>
                </a:cubicBezTo>
                <a:cubicBezTo>
                  <a:pt x="11297168" y="578469"/>
                  <a:pt x="11262085" y="563697"/>
                  <a:pt x="11236630" y="534153"/>
                </a:cubicBezTo>
                <a:cubicBezTo>
                  <a:pt x="11213952" y="507748"/>
                  <a:pt x="11202613" y="475025"/>
                  <a:pt x="11202613" y="435986"/>
                </a:cubicBezTo>
                <a:cubicBezTo>
                  <a:pt x="11202613" y="396352"/>
                  <a:pt x="11213952" y="363331"/>
                  <a:pt x="11236630" y="336926"/>
                </a:cubicBezTo>
                <a:cubicBezTo>
                  <a:pt x="11262127" y="307330"/>
                  <a:pt x="11297209" y="292533"/>
                  <a:pt x="11341876" y="292533"/>
                </a:cubicBezTo>
                <a:close/>
                <a:moveTo>
                  <a:pt x="10768667" y="292533"/>
                </a:moveTo>
                <a:cubicBezTo>
                  <a:pt x="10781017" y="292533"/>
                  <a:pt x="10793633" y="294407"/>
                  <a:pt x="10806512" y="298156"/>
                </a:cubicBezTo>
                <a:cubicBezTo>
                  <a:pt x="10812192" y="299892"/>
                  <a:pt x="10819522" y="302932"/>
                  <a:pt x="10828504" y="307277"/>
                </a:cubicBezTo>
                <a:cubicBezTo>
                  <a:pt x="10833500" y="309495"/>
                  <a:pt x="10836249" y="310604"/>
                  <a:pt x="10836746" y="310604"/>
                </a:cubicBezTo>
                <a:cubicBezTo>
                  <a:pt x="10836109" y="310835"/>
                  <a:pt x="10835629" y="307934"/>
                  <a:pt x="10835306" y="301900"/>
                </a:cubicBezTo>
                <a:cubicBezTo>
                  <a:pt x="10851944" y="302865"/>
                  <a:pt x="10865999" y="303348"/>
                  <a:pt x="10877472" y="303348"/>
                </a:cubicBezTo>
                <a:cubicBezTo>
                  <a:pt x="10888544" y="303348"/>
                  <a:pt x="10900314" y="302904"/>
                  <a:pt x="10912782" y="302015"/>
                </a:cubicBezTo>
                <a:cubicBezTo>
                  <a:pt x="10920527" y="301297"/>
                  <a:pt x="10926416" y="304170"/>
                  <a:pt x="10930453" y="310635"/>
                </a:cubicBezTo>
                <a:cubicBezTo>
                  <a:pt x="10933889" y="315570"/>
                  <a:pt x="10935606" y="321525"/>
                  <a:pt x="10935606" y="328498"/>
                </a:cubicBezTo>
                <a:cubicBezTo>
                  <a:pt x="10935606" y="335626"/>
                  <a:pt x="10933719" y="341699"/>
                  <a:pt x="10929945" y="346716"/>
                </a:cubicBezTo>
                <a:cubicBezTo>
                  <a:pt x="10926093" y="352308"/>
                  <a:pt x="10919962" y="354511"/>
                  <a:pt x="10911550" y="353325"/>
                </a:cubicBezTo>
                <a:lnTo>
                  <a:pt x="10910927" y="353171"/>
                </a:lnTo>
                <a:cubicBezTo>
                  <a:pt x="10901436" y="353171"/>
                  <a:pt x="10895371" y="353469"/>
                  <a:pt x="10892731" y="354065"/>
                </a:cubicBezTo>
                <a:cubicBezTo>
                  <a:pt x="10891407" y="354378"/>
                  <a:pt x="10890744" y="355662"/>
                  <a:pt x="10890744" y="357916"/>
                </a:cubicBezTo>
                <a:lnTo>
                  <a:pt x="10890744" y="535486"/>
                </a:lnTo>
                <a:cubicBezTo>
                  <a:pt x="10890744" y="567377"/>
                  <a:pt x="10875343" y="593372"/>
                  <a:pt x="10844541" y="613472"/>
                </a:cubicBezTo>
                <a:cubicBezTo>
                  <a:pt x="10825556" y="630891"/>
                  <a:pt x="10798165" y="639600"/>
                  <a:pt x="10762366" y="639600"/>
                </a:cubicBezTo>
                <a:cubicBezTo>
                  <a:pt x="10745404" y="639600"/>
                  <a:pt x="10730308" y="638589"/>
                  <a:pt x="10717079" y="636565"/>
                </a:cubicBezTo>
                <a:cubicBezTo>
                  <a:pt x="10702074" y="634023"/>
                  <a:pt x="10689611" y="630200"/>
                  <a:pt x="10679689" y="625095"/>
                </a:cubicBezTo>
                <a:cubicBezTo>
                  <a:pt x="10672310" y="621234"/>
                  <a:pt x="10667561" y="615967"/>
                  <a:pt x="10665446" y="609296"/>
                </a:cubicBezTo>
                <a:cubicBezTo>
                  <a:pt x="10663521" y="601968"/>
                  <a:pt x="10663733" y="595354"/>
                  <a:pt x="10666086" y="589454"/>
                </a:cubicBezTo>
                <a:cubicBezTo>
                  <a:pt x="10668519" y="582557"/>
                  <a:pt x="10672548" y="577796"/>
                  <a:pt x="10678172" y="575172"/>
                </a:cubicBezTo>
                <a:cubicBezTo>
                  <a:pt x="10684832" y="572019"/>
                  <a:pt x="10692021" y="572073"/>
                  <a:pt x="10699741" y="575334"/>
                </a:cubicBezTo>
                <a:cubicBezTo>
                  <a:pt x="10706781" y="578395"/>
                  <a:pt x="10717013" y="581234"/>
                  <a:pt x="10730436" y="583853"/>
                </a:cubicBezTo>
                <a:cubicBezTo>
                  <a:pt x="10743275" y="586837"/>
                  <a:pt x="10753872" y="588329"/>
                  <a:pt x="10762227" y="588329"/>
                </a:cubicBezTo>
                <a:cubicBezTo>
                  <a:pt x="10785896" y="588329"/>
                  <a:pt x="10803588" y="583815"/>
                  <a:pt x="10815301" y="574787"/>
                </a:cubicBezTo>
                <a:cubicBezTo>
                  <a:pt x="10828832" y="564321"/>
                  <a:pt x="10835599" y="551195"/>
                  <a:pt x="10835599" y="535409"/>
                </a:cubicBezTo>
                <a:lnTo>
                  <a:pt x="10835599" y="532605"/>
                </a:lnTo>
                <a:cubicBezTo>
                  <a:pt x="10830361" y="540647"/>
                  <a:pt x="10820793" y="546756"/>
                  <a:pt x="10806897" y="550931"/>
                </a:cubicBezTo>
                <a:cubicBezTo>
                  <a:pt x="10795522" y="554828"/>
                  <a:pt x="10782725" y="556777"/>
                  <a:pt x="10768505" y="556777"/>
                </a:cubicBezTo>
                <a:cubicBezTo>
                  <a:pt x="10729831" y="556777"/>
                  <a:pt x="10699224" y="542781"/>
                  <a:pt x="10676685" y="514788"/>
                </a:cubicBezTo>
                <a:cubicBezTo>
                  <a:pt x="10656704" y="489990"/>
                  <a:pt x="10646712" y="459704"/>
                  <a:pt x="10646712" y="423931"/>
                </a:cubicBezTo>
                <a:cubicBezTo>
                  <a:pt x="10646712" y="388189"/>
                  <a:pt x="10656744" y="358088"/>
                  <a:pt x="10676808" y="333629"/>
                </a:cubicBezTo>
                <a:cubicBezTo>
                  <a:pt x="10699424" y="306232"/>
                  <a:pt x="10730043" y="292533"/>
                  <a:pt x="10768667" y="292533"/>
                </a:cubicBezTo>
                <a:close/>
                <a:moveTo>
                  <a:pt x="9968725" y="292533"/>
                </a:moveTo>
                <a:cubicBezTo>
                  <a:pt x="10009837" y="292533"/>
                  <a:pt x="10042578" y="310006"/>
                  <a:pt x="10066946" y="344952"/>
                </a:cubicBezTo>
                <a:cubicBezTo>
                  <a:pt x="10087569" y="366510"/>
                  <a:pt x="10097881" y="395954"/>
                  <a:pt x="10097881" y="433283"/>
                </a:cubicBezTo>
                <a:lnTo>
                  <a:pt x="10097165" y="456176"/>
                </a:lnTo>
                <a:cubicBezTo>
                  <a:pt x="10046879" y="455211"/>
                  <a:pt x="10007771" y="454728"/>
                  <a:pt x="9979840" y="454728"/>
                </a:cubicBezTo>
                <a:cubicBezTo>
                  <a:pt x="9935055" y="454404"/>
                  <a:pt x="9907860" y="454710"/>
                  <a:pt x="9898258" y="455644"/>
                </a:cubicBezTo>
                <a:cubicBezTo>
                  <a:pt x="9900989" y="474568"/>
                  <a:pt x="9907152" y="490139"/>
                  <a:pt x="9916745" y="502356"/>
                </a:cubicBezTo>
                <a:cubicBezTo>
                  <a:pt x="9930943" y="518917"/>
                  <a:pt x="9948267" y="527198"/>
                  <a:pt x="9968717" y="527198"/>
                </a:cubicBezTo>
                <a:cubicBezTo>
                  <a:pt x="9991415" y="527198"/>
                  <a:pt x="10009409" y="524941"/>
                  <a:pt x="10022699" y="520427"/>
                </a:cubicBezTo>
                <a:cubicBezTo>
                  <a:pt x="10030654" y="517017"/>
                  <a:pt x="10040686" y="509576"/>
                  <a:pt x="10052795" y="498103"/>
                </a:cubicBezTo>
                <a:cubicBezTo>
                  <a:pt x="10057884" y="492686"/>
                  <a:pt x="10064263" y="490164"/>
                  <a:pt x="10071930" y="490539"/>
                </a:cubicBezTo>
                <a:cubicBezTo>
                  <a:pt x="10078873" y="490950"/>
                  <a:pt x="10084904" y="493518"/>
                  <a:pt x="10090024" y="498242"/>
                </a:cubicBezTo>
                <a:cubicBezTo>
                  <a:pt x="10095129" y="503347"/>
                  <a:pt x="10097881" y="509073"/>
                  <a:pt x="10098282" y="515420"/>
                </a:cubicBezTo>
                <a:cubicBezTo>
                  <a:pt x="10098661" y="522892"/>
                  <a:pt x="10095796" y="529881"/>
                  <a:pt x="10089685" y="536387"/>
                </a:cubicBezTo>
                <a:cubicBezTo>
                  <a:pt x="10073227" y="552446"/>
                  <a:pt x="10056624" y="563112"/>
                  <a:pt x="10039877" y="568386"/>
                </a:cubicBezTo>
                <a:cubicBezTo>
                  <a:pt x="10020106" y="575108"/>
                  <a:pt x="9996388" y="578469"/>
                  <a:pt x="9968725" y="578469"/>
                </a:cubicBezTo>
                <a:cubicBezTo>
                  <a:pt x="9927770" y="578469"/>
                  <a:pt x="9895525" y="563646"/>
                  <a:pt x="9871990" y="533999"/>
                </a:cubicBezTo>
                <a:cubicBezTo>
                  <a:pt x="9851023" y="507321"/>
                  <a:pt x="9840538" y="474650"/>
                  <a:pt x="9840538" y="435986"/>
                </a:cubicBezTo>
                <a:cubicBezTo>
                  <a:pt x="9840538" y="396732"/>
                  <a:pt x="9851023" y="363763"/>
                  <a:pt x="9871990" y="337080"/>
                </a:cubicBezTo>
                <a:cubicBezTo>
                  <a:pt x="9895561" y="307382"/>
                  <a:pt x="9927806" y="292533"/>
                  <a:pt x="9968725" y="292533"/>
                </a:cubicBezTo>
                <a:close/>
                <a:moveTo>
                  <a:pt x="8874901" y="292533"/>
                </a:moveTo>
                <a:cubicBezTo>
                  <a:pt x="8919445" y="292533"/>
                  <a:pt x="8954465" y="307330"/>
                  <a:pt x="8979962" y="336926"/>
                </a:cubicBezTo>
                <a:cubicBezTo>
                  <a:pt x="9002774" y="363485"/>
                  <a:pt x="9014179" y="396506"/>
                  <a:pt x="9014179" y="435986"/>
                </a:cubicBezTo>
                <a:cubicBezTo>
                  <a:pt x="9014179" y="474871"/>
                  <a:pt x="9002774" y="507594"/>
                  <a:pt x="8979962" y="534153"/>
                </a:cubicBezTo>
                <a:cubicBezTo>
                  <a:pt x="8954506" y="563697"/>
                  <a:pt x="8919486" y="578469"/>
                  <a:pt x="8874901" y="578469"/>
                </a:cubicBezTo>
                <a:cubicBezTo>
                  <a:pt x="8830193" y="578469"/>
                  <a:pt x="8795111" y="563697"/>
                  <a:pt x="8769654" y="534153"/>
                </a:cubicBezTo>
                <a:cubicBezTo>
                  <a:pt x="8746977" y="507748"/>
                  <a:pt x="8735638" y="475025"/>
                  <a:pt x="8735638" y="435986"/>
                </a:cubicBezTo>
                <a:cubicBezTo>
                  <a:pt x="8735638" y="396352"/>
                  <a:pt x="8746977" y="363331"/>
                  <a:pt x="8769654" y="336926"/>
                </a:cubicBezTo>
                <a:cubicBezTo>
                  <a:pt x="8795152" y="307330"/>
                  <a:pt x="8830234" y="292533"/>
                  <a:pt x="8874901" y="292533"/>
                </a:cubicBezTo>
                <a:close/>
                <a:moveTo>
                  <a:pt x="8313955" y="292533"/>
                </a:moveTo>
                <a:cubicBezTo>
                  <a:pt x="8326012" y="292533"/>
                  <a:pt x="8337107" y="294805"/>
                  <a:pt x="8347240" y="299350"/>
                </a:cubicBezTo>
                <a:cubicBezTo>
                  <a:pt x="8355913" y="303684"/>
                  <a:pt x="8361562" y="308663"/>
                  <a:pt x="8364186" y="314286"/>
                </a:cubicBezTo>
                <a:cubicBezTo>
                  <a:pt x="8369486" y="307323"/>
                  <a:pt x="8376855" y="302270"/>
                  <a:pt x="8386294" y="299127"/>
                </a:cubicBezTo>
                <a:cubicBezTo>
                  <a:pt x="8399142" y="294731"/>
                  <a:pt x="8416923" y="292533"/>
                  <a:pt x="8439636" y="292533"/>
                </a:cubicBezTo>
                <a:cubicBezTo>
                  <a:pt x="8462104" y="292533"/>
                  <a:pt x="8480268" y="299132"/>
                  <a:pt x="8494128" y="312330"/>
                </a:cubicBezTo>
                <a:cubicBezTo>
                  <a:pt x="8508471" y="326005"/>
                  <a:pt x="8515642" y="344469"/>
                  <a:pt x="8515642" y="367722"/>
                </a:cubicBezTo>
                <a:lnTo>
                  <a:pt x="8515642" y="512593"/>
                </a:lnTo>
                <a:cubicBezTo>
                  <a:pt x="8515642" y="515951"/>
                  <a:pt x="8516978" y="518147"/>
                  <a:pt x="8519648" y="519179"/>
                </a:cubicBezTo>
                <a:cubicBezTo>
                  <a:pt x="8521974" y="520226"/>
                  <a:pt x="8527875" y="520121"/>
                  <a:pt x="8537350" y="518863"/>
                </a:cubicBezTo>
                <a:cubicBezTo>
                  <a:pt x="8544314" y="517867"/>
                  <a:pt x="8550370" y="520494"/>
                  <a:pt x="8555522" y="526743"/>
                </a:cubicBezTo>
                <a:cubicBezTo>
                  <a:pt x="8558844" y="531155"/>
                  <a:pt x="8560505" y="537058"/>
                  <a:pt x="8560505" y="544452"/>
                </a:cubicBezTo>
                <a:cubicBezTo>
                  <a:pt x="8560505" y="551580"/>
                  <a:pt x="8558852" y="557345"/>
                  <a:pt x="8555544" y="561746"/>
                </a:cubicBezTo>
                <a:cubicBezTo>
                  <a:pt x="8550445" y="567949"/>
                  <a:pt x="8544206" y="570720"/>
                  <a:pt x="8536826" y="570057"/>
                </a:cubicBezTo>
                <a:cubicBezTo>
                  <a:pt x="8522344" y="569107"/>
                  <a:pt x="8509439" y="568632"/>
                  <a:pt x="8498110" y="568632"/>
                </a:cubicBezTo>
                <a:cubicBezTo>
                  <a:pt x="8484194" y="568632"/>
                  <a:pt x="8469502" y="569117"/>
                  <a:pt x="8454034" y="570088"/>
                </a:cubicBezTo>
                <a:cubicBezTo>
                  <a:pt x="8447250" y="570407"/>
                  <a:pt x="8442394" y="568319"/>
                  <a:pt x="8439468" y="563826"/>
                </a:cubicBezTo>
                <a:cubicBezTo>
                  <a:pt x="8435364" y="557766"/>
                  <a:pt x="8433312" y="551244"/>
                  <a:pt x="8433312" y="544260"/>
                </a:cubicBezTo>
                <a:cubicBezTo>
                  <a:pt x="8432990" y="537024"/>
                  <a:pt x="8434808" y="530412"/>
                  <a:pt x="8438766" y="524425"/>
                </a:cubicBezTo>
                <a:cubicBezTo>
                  <a:pt x="8442027" y="519721"/>
                  <a:pt x="8447116" y="517887"/>
                  <a:pt x="8454034" y="518925"/>
                </a:cubicBezTo>
                <a:cubicBezTo>
                  <a:pt x="8456992" y="519176"/>
                  <a:pt x="8458930" y="518914"/>
                  <a:pt x="8459850" y="518139"/>
                </a:cubicBezTo>
                <a:cubicBezTo>
                  <a:pt x="8460564" y="517728"/>
                  <a:pt x="8460920" y="515877"/>
                  <a:pt x="8460920" y="512585"/>
                </a:cubicBezTo>
                <a:lnTo>
                  <a:pt x="8460920" y="374778"/>
                </a:lnTo>
                <a:cubicBezTo>
                  <a:pt x="8460920" y="364420"/>
                  <a:pt x="8458746" y="356792"/>
                  <a:pt x="8454396" y="351892"/>
                </a:cubicBezTo>
                <a:cubicBezTo>
                  <a:pt x="8449553" y="346500"/>
                  <a:pt x="8441902" y="343804"/>
                  <a:pt x="8431440" y="343804"/>
                </a:cubicBezTo>
                <a:cubicBezTo>
                  <a:pt x="8416590" y="343804"/>
                  <a:pt x="8405197" y="346644"/>
                  <a:pt x="8397262" y="352324"/>
                </a:cubicBezTo>
                <a:cubicBezTo>
                  <a:pt x="8390818" y="356894"/>
                  <a:pt x="8387059" y="363742"/>
                  <a:pt x="8385986" y="372868"/>
                </a:cubicBezTo>
                <a:lnTo>
                  <a:pt x="8385986" y="512593"/>
                </a:lnTo>
                <a:cubicBezTo>
                  <a:pt x="8385986" y="516973"/>
                  <a:pt x="8386186" y="519279"/>
                  <a:pt x="8386587" y="519510"/>
                </a:cubicBezTo>
                <a:cubicBezTo>
                  <a:pt x="8387727" y="520337"/>
                  <a:pt x="8390376" y="520226"/>
                  <a:pt x="8394536" y="519179"/>
                </a:cubicBezTo>
                <a:cubicBezTo>
                  <a:pt x="8402557" y="517649"/>
                  <a:pt x="8408976" y="519762"/>
                  <a:pt x="8413794" y="525518"/>
                </a:cubicBezTo>
                <a:cubicBezTo>
                  <a:pt x="8417276" y="529729"/>
                  <a:pt x="8419016" y="535399"/>
                  <a:pt x="8419016" y="542527"/>
                </a:cubicBezTo>
                <a:cubicBezTo>
                  <a:pt x="8419016" y="549552"/>
                  <a:pt x="8417522" y="555221"/>
                  <a:pt x="8414533" y="559535"/>
                </a:cubicBezTo>
                <a:cubicBezTo>
                  <a:pt x="8409828" y="566570"/>
                  <a:pt x="8403697" y="570088"/>
                  <a:pt x="8396138" y="570088"/>
                </a:cubicBezTo>
                <a:cubicBezTo>
                  <a:pt x="8385873" y="569117"/>
                  <a:pt x="8372721" y="568632"/>
                  <a:pt x="8356683" y="568632"/>
                </a:cubicBezTo>
                <a:cubicBezTo>
                  <a:pt x="8341986" y="568632"/>
                  <a:pt x="8330288" y="569117"/>
                  <a:pt x="8321588" y="570088"/>
                </a:cubicBezTo>
                <a:cubicBezTo>
                  <a:pt x="8313875" y="570730"/>
                  <a:pt x="8307543" y="567790"/>
                  <a:pt x="8302593" y="561268"/>
                </a:cubicBezTo>
                <a:cubicBezTo>
                  <a:pt x="8299358" y="556600"/>
                  <a:pt x="8297740" y="550674"/>
                  <a:pt x="8297740" y="543490"/>
                </a:cubicBezTo>
                <a:cubicBezTo>
                  <a:pt x="8297740" y="535884"/>
                  <a:pt x="8299709" y="529709"/>
                  <a:pt x="8303648" y="524964"/>
                </a:cubicBezTo>
                <a:cubicBezTo>
                  <a:pt x="8308450" y="519577"/>
                  <a:pt x="8315257" y="517659"/>
                  <a:pt x="8324069" y="519210"/>
                </a:cubicBezTo>
                <a:cubicBezTo>
                  <a:pt x="8326442" y="519913"/>
                  <a:pt x="8328044" y="520011"/>
                  <a:pt x="8328876" y="519502"/>
                </a:cubicBezTo>
                <a:cubicBezTo>
                  <a:pt x="8330467" y="518696"/>
                  <a:pt x="8331263" y="516390"/>
                  <a:pt x="8331263" y="512585"/>
                </a:cubicBezTo>
                <a:lnTo>
                  <a:pt x="8331263" y="373808"/>
                </a:lnTo>
                <a:cubicBezTo>
                  <a:pt x="8331263" y="364045"/>
                  <a:pt x="8329361" y="356851"/>
                  <a:pt x="8325556" y="352224"/>
                </a:cubicBezTo>
                <a:cubicBezTo>
                  <a:pt x="8321021" y="346611"/>
                  <a:pt x="8313906" y="343804"/>
                  <a:pt x="8304210" y="343804"/>
                </a:cubicBezTo>
                <a:cubicBezTo>
                  <a:pt x="8289924" y="343804"/>
                  <a:pt x="8279779" y="345537"/>
                  <a:pt x="8273776" y="349004"/>
                </a:cubicBezTo>
                <a:cubicBezTo>
                  <a:pt x="8265472" y="355608"/>
                  <a:pt x="8259656" y="364040"/>
                  <a:pt x="8256328" y="374301"/>
                </a:cubicBezTo>
                <a:lnTo>
                  <a:pt x="8256328" y="511823"/>
                </a:lnTo>
                <a:cubicBezTo>
                  <a:pt x="8256005" y="515474"/>
                  <a:pt x="8256146" y="517541"/>
                  <a:pt x="8256752" y="518023"/>
                </a:cubicBezTo>
                <a:cubicBezTo>
                  <a:pt x="8257548" y="518871"/>
                  <a:pt x="8259643" y="518986"/>
                  <a:pt x="8263038" y="518370"/>
                </a:cubicBezTo>
                <a:cubicBezTo>
                  <a:pt x="8269878" y="517374"/>
                  <a:pt x="8275655" y="520080"/>
                  <a:pt x="8280370" y="526489"/>
                </a:cubicBezTo>
                <a:cubicBezTo>
                  <a:pt x="8283076" y="530531"/>
                  <a:pt x="8284429" y="536036"/>
                  <a:pt x="8284429" y="543004"/>
                </a:cubicBezTo>
                <a:cubicBezTo>
                  <a:pt x="8284429" y="549614"/>
                  <a:pt x="8282860" y="555463"/>
                  <a:pt x="8279722" y="560552"/>
                </a:cubicBezTo>
                <a:cubicBezTo>
                  <a:pt x="8275799" y="566909"/>
                  <a:pt x="8270268" y="569924"/>
                  <a:pt x="8263130" y="569595"/>
                </a:cubicBezTo>
                <a:cubicBezTo>
                  <a:pt x="8251519" y="568630"/>
                  <a:pt x="8239269" y="568147"/>
                  <a:pt x="8226379" y="568147"/>
                </a:cubicBezTo>
                <a:cubicBezTo>
                  <a:pt x="8213073" y="568147"/>
                  <a:pt x="8196502" y="568617"/>
                  <a:pt x="8176664" y="569557"/>
                </a:cubicBezTo>
                <a:cubicBezTo>
                  <a:pt x="8169654" y="570224"/>
                  <a:pt x="8164321" y="567302"/>
                  <a:pt x="8160664" y="560791"/>
                </a:cubicBezTo>
                <a:cubicBezTo>
                  <a:pt x="8158051" y="555958"/>
                  <a:pt x="8156744" y="550027"/>
                  <a:pt x="8156744" y="542997"/>
                </a:cubicBezTo>
                <a:cubicBezTo>
                  <a:pt x="8156744" y="535956"/>
                  <a:pt x="8158074" y="530171"/>
                  <a:pt x="8160734" y="525642"/>
                </a:cubicBezTo>
                <a:cubicBezTo>
                  <a:pt x="8164606" y="519474"/>
                  <a:pt x="8169793" y="517035"/>
                  <a:pt x="8176294" y="518324"/>
                </a:cubicBezTo>
                <a:lnTo>
                  <a:pt x="8176787" y="518324"/>
                </a:lnTo>
                <a:cubicBezTo>
                  <a:pt x="8187006" y="519294"/>
                  <a:pt x="8193744" y="519330"/>
                  <a:pt x="8197000" y="518432"/>
                </a:cubicBezTo>
                <a:cubicBezTo>
                  <a:pt x="8200071" y="517744"/>
                  <a:pt x="8201606" y="515795"/>
                  <a:pt x="8201606" y="512585"/>
                </a:cubicBezTo>
                <a:lnTo>
                  <a:pt x="8201606" y="361213"/>
                </a:lnTo>
                <a:cubicBezTo>
                  <a:pt x="8201416" y="358137"/>
                  <a:pt x="8199652" y="355970"/>
                  <a:pt x="8196315" y="354712"/>
                </a:cubicBezTo>
                <a:cubicBezTo>
                  <a:pt x="8192247" y="352714"/>
                  <a:pt x="8185751" y="352180"/>
                  <a:pt x="8176826" y="353110"/>
                </a:cubicBezTo>
                <a:cubicBezTo>
                  <a:pt x="8169693" y="353469"/>
                  <a:pt x="8164124" y="350193"/>
                  <a:pt x="8160118" y="343281"/>
                </a:cubicBezTo>
                <a:cubicBezTo>
                  <a:pt x="8157869" y="339167"/>
                  <a:pt x="8156744" y="333598"/>
                  <a:pt x="8156744" y="326573"/>
                </a:cubicBezTo>
                <a:cubicBezTo>
                  <a:pt x="8156744" y="319532"/>
                  <a:pt x="8158076" y="313747"/>
                  <a:pt x="8160742" y="309218"/>
                </a:cubicBezTo>
                <a:cubicBezTo>
                  <a:pt x="8164619" y="303050"/>
                  <a:pt x="8169967" y="300655"/>
                  <a:pt x="8176787" y="302031"/>
                </a:cubicBezTo>
                <a:cubicBezTo>
                  <a:pt x="8187525" y="302950"/>
                  <a:pt x="8199298" y="303230"/>
                  <a:pt x="8212105" y="302871"/>
                </a:cubicBezTo>
                <a:cubicBezTo>
                  <a:pt x="8217924" y="302871"/>
                  <a:pt x="8225047" y="302734"/>
                  <a:pt x="8233474" y="302462"/>
                </a:cubicBezTo>
                <a:lnTo>
                  <a:pt x="8249758" y="301900"/>
                </a:lnTo>
                <a:lnTo>
                  <a:pt x="8248121" y="306183"/>
                </a:lnTo>
                <a:lnTo>
                  <a:pt x="8254033" y="303009"/>
                </a:lnTo>
                <a:cubicBezTo>
                  <a:pt x="8260580" y="299497"/>
                  <a:pt x="8267529" y="296849"/>
                  <a:pt x="8274877" y="295067"/>
                </a:cubicBezTo>
                <a:cubicBezTo>
                  <a:pt x="8284491" y="293378"/>
                  <a:pt x="8297517" y="292533"/>
                  <a:pt x="8313955" y="292533"/>
                </a:cubicBezTo>
                <a:close/>
                <a:moveTo>
                  <a:pt x="7970027" y="292533"/>
                </a:moveTo>
                <a:cubicBezTo>
                  <a:pt x="8014570" y="292533"/>
                  <a:pt x="8049591" y="307330"/>
                  <a:pt x="8075088" y="336926"/>
                </a:cubicBezTo>
                <a:cubicBezTo>
                  <a:pt x="8097899" y="363485"/>
                  <a:pt x="8109305" y="396506"/>
                  <a:pt x="8109305" y="435986"/>
                </a:cubicBezTo>
                <a:cubicBezTo>
                  <a:pt x="8109305" y="474871"/>
                  <a:pt x="8097899" y="507594"/>
                  <a:pt x="8075088" y="534153"/>
                </a:cubicBezTo>
                <a:cubicBezTo>
                  <a:pt x="8049632" y="563697"/>
                  <a:pt x="8014612" y="578469"/>
                  <a:pt x="7970027" y="578469"/>
                </a:cubicBezTo>
                <a:cubicBezTo>
                  <a:pt x="7925318" y="578469"/>
                  <a:pt x="7890236" y="563697"/>
                  <a:pt x="7864780" y="534153"/>
                </a:cubicBezTo>
                <a:cubicBezTo>
                  <a:pt x="7842102" y="507748"/>
                  <a:pt x="7830764" y="475025"/>
                  <a:pt x="7830764" y="435986"/>
                </a:cubicBezTo>
                <a:cubicBezTo>
                  <a:pt x="7830764" y="396352"/>
                  <a:pt x="7842102" y="363331"/>
                  <a:pt x="7864780" y="336926"/>
                </a:cubicBezTo>
                <a:cubicBezTo>
                  <a:pt x="7890277" y="307330"/>
                  <a:pt x="7925359" y="292533"/>
                  <a:pt x="7970027" y="292533"/>
                </a:cubicBezTo>
                <a:close/>
                <a:moveTo>
                  <a:pt x="7330299" y="292533"/>
                </a:moveTo>
                <a:cubicBezTo>
                  <a:pt x="7371413" y="292533"/>
                  <a:pt x="7404154" y="310006"/>
                  <a:pt x="7428521" y="344952"/>
                </a:cubicBezTo>
                <a:cubicBezTo>
                  <a:pt x="7449144" y="366510"/>
                  <a:pt x="7459456" y="395954"/>
                  <a:pt x="7459456" y="433283"/>
                </a:cubicBezTo>
                <a:lnTo>
                  <a:pt x="7458740" y="456176"/>
                </a:lnTo>
                <a:cubicBezTo>
                  <a:pt x="7408455" y="455211"/>
                  <a:pt x="7369346" y="454728"/>
                  <a:pt x="7341415" y="454728"/>
                </a:cubicBezTo>
                <a:cubicBezTo>
                  <a:pt x="7296630" y="454404"/>
                  <a:pt x="7269436" y="454710"/>
                  <a:pt x="7259832" y="455644"/>
                </a:cubicBezTo>
                <a:cubicBezTo>
                  <a:pt x="7262565" y="474568"/>
                  <a:pt x="7268727" y="490139"/>
                  <a:pt x="7278319" y="502356"/>
                </a:cubicBezTo>
                <a:cubicBezTo>
                  <a:pt x="7292519" y="518917"/>
                  <a:pt x="7309843" y="527198"/>
                  <a:pt x="7330292" y="527198"/>
                </a:cubicBezTo>
                <a:cubicBezTo>
                  <a:pt x="7352990" y="527198"/>
                  <a:pt x="7370985" y="524941"/>
                  <a:pt x="7384275" y="520427"/>
                </a:cubicBezTo>
                <a:cubicBezTo>
                  <a:pt x="7392229" y="517017"/>
                  <a:pt x="7402261" y="509576"/>
                  <a:pt x="7414370" y="498103"/>
                </a:cubicBezTo>
                <a:cubicBezTo>
                  <a:pt x="7419460" y="492686"/>
                  <a:pt x="7425838" y="490164"/>
                  <a:pt x="7433505" y="490539"/>
                </a:cubicBezTo>
                <a:cubicBezTo>
                  <a:pt x="7440447" y="490950"/>
                  <a:pt x="7446479" y="493518"/>
                  <a:pt x="7451599" y="498242"/>
                </a:cubicBezTo>
                <a:cubicBezTo>
                  <a:pt x="7456704" y="503347"/>
                  <a:pt x="7459456" y="509073"/>
                  <a:pt x="7459857" y="515420"/>
                </a:cubicBezTo>
                <a:cubicBezTo>
                  <a:pt x="7460236" y="522892"/>
                  <a:pt x="7457371" y="529881"/>
                  <a:pt x="7451260" y="536387"/>
                </a:cubicBezTo>
                <a:cubicBezTo>
                  <a:pt x="7434801" y="552446"/>
                  <a:pt x="7418199" y="563112"/>
                  <a:pt x="7401453" y="568386"/>
                </a:cubicBezTo>
                <a:cubicBezTo>
                  <a:pt x="7381681" y="575108"/>
                  <a:pt x="7357963" y="578469"/>
                  <a:pt x="7330299" y="578469"/>
                </a:cubicBezTo>
                <a:cubicBezTo>
                  <a:pt x="7289345" y="578469"/>
                  <a:pt x="7257100" y="563646"/>
                  <a:pt x="7233565" y="533999"/>
                </a:cubicBezTo>
                <a:cubicBezTo>
                  <a:pt x="7212597" y="507321"/>
                  <a:pt x="7202114" y="474650"/>
                  <a:pt x="7202114" y="435986"/>
                </a:cubicBezTo>
                <a:cubicBezTo>
                  <a:pt x="7202114" y="396732"/>
                  <a:pt x="7212597" y="363763"/>
                  <a:pt x="7233565" y="337080"/>
                </a:cubicBezTo>
                <a:cubicBezTo>
                  <a:pt x="7257136" y="307382"/>
                  <a:pt x="7289381" y="292533"/>
                  <a:pt x="7330299" y="292533"/>
                </a:cubicBezTo>
                <a:close/>
                <a:moveTo>
                  <a:pt x="7015974" y="292533"/>
                </a:moveTo>
                <a:cubicBezTo>
                  <a:pt x="7057088" y="292533"/>
                  <a:pt x="7089829" y="310006"/>
                  <a:pt x="7114196" y="344952"/>
                </a:cubicBezTo>
                <a:cubicBezTo>
                  <a:pt x="7134819" y="366510"/>
                  <a:pt x="7145131" y="395954"/>
                  <a:pt x="7145131" y="433283"/>
                </a:cubicBezTo>
                <a:lnTo>
                  <a:pt x="7144415" y="456176"/>
                </a:lnTo>
                <a:cubicBezTo>
                  <a:pt x="7094130" y="455211"/>
                  <a:pt x="7055021" y="454728"/>
                  <a:pt x="7027090" y="454728"/>
                </a:cubicBezTo>
                <a:cubicBezTo>
                  <a:pt x="6982304" y="454404"/>
                  <a:pt x="6955111" y="454710"/>
                  <a:pt x="6945507" y="455644"/>
                </a:cubicBezTo>
                <a:cubicBezTo>
                  <a:pt x="6948240" y="474568"/>
                  <a:pt x="6954402" y="490139"/>
                  <a:pt x="6963994" y="502356"/>
                </a:cubicBezTo>
                <a:cubicBezTo>
                  <a:pt x="6978194" y="518917"/>
                  <a:pt x="6995518" y="527198"/>
                  <a:pt x="7015967" y="527198"/>
                </a:cubicBezTo>
                <a:cubicBezTo>
                  <a:pt x="7038665" y="527198"/>
                  <a:pt x="7056660" y="524941"/>
                  <a:pt x="7069950" y="520427"/>
                </a:cubicBezTo>
                <a:cubicBezTo>
                  <a:pt x="7077904" y="517017"/>
                  <a:pt x="7087936" y="509576"/>
                  <a:pt x="7100045" y="498103"/>
                </a:cubicBezTo>
                <a:cubicBezTo>
                  <a:pt x="7105135" y="492686"/>
                  <a:pt x="7111513" y="490164"/>
                  <a:pt x="7119180" y="490539"/>
                </a:cubicBezTo>
                <a:cubicBezTo>
                  <a:pt x="7126122" y="490950"/>
                  <a:pt x="7132154" y="493518"/>
                  <a:pt x="7137274" y="498242"/>
                </a:cubicBezTo>
                <a:cubicBezTo>
                  <a:pt x="7142379" y="503347"/>
                  <a:pt x="7145131" y="509073"/>
                  <a:pt x="7145532" y="515420"/>
                </a:cubicBezTo>
                <a:cubicBezTo>
                  <a:pt x="7145911" y="522892"/>
                  <a:pt x="7143046" y="529881"/>
                  <a:pt x="7136935" y="536387"/>
                </a:cubicBezTo>
                <a:cubicBezTo>
                  <a:pt x="7120476" y="552446"/>
                  <a:pt x="7103874" y="563112"/>
                  <a:pt x="7087127" y="568386"/>
                </a:cubicBezTo>
                <a:cubicBezTo>
                  <a:pt x="7067356" y="575108"/>
                  <a:pt x="7043638" y="578469"/>
                  <a:pt x="7015974" y="578469"/>
                </a:cubicBezTo>
                <a:cubicBezTo>
                  <a:pt x="6975020" y="578469"/>
                  <a:pt x="6942775" y="563646"/>
                  <a:pt x="6919240" y="533999"/>
                </a:cubicBezTo>
                <a:cubicBezTo>
                  <a:pt x="6898272" y="507321"/>
                  <a:pt x="6887789" y="474650"/>
                  <a:pt x="6887789" y="435986"/>
                </a:cubicBezTo>
                <a:cubicBezTo>
                  <a:pt x="6887789" y="396732"/>
                  <a:pt x="6898272" y="363763"/>
                  <a:pt x="6919240" y="337080"/>
                </a:cubicBezTo>
                <a:cubicBezTo>
                  <a:pt x="6942811" y="307382"/>
                  <a:pt x="6975056" y="292533"/>
                  <a:pt x="7015974" y="292533"/>
                </a:cubicBezTo>
                <a:close/>
                <a:moveTo>
                  <a:pt x="5912627" y="292533"/>
                </a:moveTo>
                <a:cubicBezTo>
                  <a:pt x="5867959" y="292533"/>
                  <a:pt x="5832877" y="307330"/>
                  <a:pt x="5807380" y="336926"/>
                </a:cubicBezTo>
                <a:cubicBezTo>
                  <a:pt x="5784702" y="363331"/>
                  <a:pt x="5773364" y="396352"/>
                  <a:pt x="5773364" y="435986"/>
                </a:cubicBezTo>
                <a:cubicBezTo>
                  <a:pt x="5773364" y="475025"/>
                  <a:pt x="5784702" y="507748"/>
                  <a:pt x="5807380" y="534153"/>
                </a:cubicBezTo>
                <a:cubicBezTo>
                  <a:pt x="5832836" y="563697"/>
                  <a:pt x="5867918" y="578469"/>
                  <a:pt x="5912627" y="578469"/>
                </a:cubicBezTo>
                <a:cubicBezTo>
                  <a:pt x="5957212" y="578469"/>
                  <a:pt x="5992232" y="563697"/>
                  <a:pt x="6017688" y="534153"/>
                </a:cubicBezTo>
                <a:cubicBezTo>
                  <a:pt x="6040499" y="507594"/>
                  <a:pt x="6051905" y="474871"/>
                  <a:pt x="6051905" y="435986"/>
                </a:cubicBezTo>
                <a:cubicBezTo>
                  <a:pt x="6051905" y="396506"/>
                  <a:pt x="6040499" y="363485"/>
                  <a:pt x="6017688" y="336926"/>
                </a:cubicBezTo>
                <a:cubicBezTo>
                  <a:pt x="5992191" y="307330"/>
                  <a:pt x="5957170" y="292533"/>
                  <a:pt x="5912627" y="292533"/>
                </a:cubicBezTo>
                <a:close/>
                <a:moveTo>
                  <a:pt x="4529792" y="292533"/>
                </a:moveTo>
                <a:cubicBezTo>
                  <a:pt x="4491169" y="292533"/>
                  <a:pt x="4460549" y="306232"/>
                  <a:pt x="4437934" y="333629"/>
                </a:cubicBezTo>
                <a:cubicBezTo>
                  <a:pt x="4417870" y="358088"/>
                  <a:pt x="4407838" y="388189"/>
                  <a:pt x="4407838" y="423931"/>
                </a:cubicBezTo>
                <a:cubicBezTo>
                  <a:pt x="4407838" y="459704"/>
                  <a:pt x="4417829" y="489990"/>
                  <a:pt x="4437811" y="514788"/>
                </a:cubicBezTo>
                <a:cubicBezTo>
                  <a:pt x="4460349" y="542781"/>
                  <a:pt x="4490956" y="556777"/>
                  <a:pt x="4529631" y="556777"/>
                </a:cubicBezTo>
                <a:cubicBezTo>
                  <a:pt x="4543851" y="556777"/>
                  <a:pt x="4556648" y="554828"/>
                  <a:pt x="4568022" y="550931"/>
                </a:cubicBezTo>
                <a:cubicBezTo>
                  <a:pt x="4581918" y="546756"/>
                  <a:pt x="4591486" y="540647"/>
                  <a:pt x="4596725" y="532605"/>
                </a:cubicBezTo>
                <a:lnTo>
                  <a:pt x="4596725" y="535409"/>
                </a:lnTo>
                <a:cubicBezTo>
                  <a:pt x="4596725" y="551195"/>
                  <a:pt x="4589958" y="564321"/>
                  <a:pt x="4576427" y="574787"/>
                </a:cubicBezTo>
                <a:cubicBezTo>
                  <a:pt x="4564713" y="583815"/>
                  <a:pt x="4547021" y="588329"/>
                  <a:pt x="4523353" y="588329"/>
                </a:cubicBezTo>
                <a:cubicBezTo>
                  <a:pt x="4514998" y="588329"/>
                  <a:pt x="4504401" y="586837"/>
                  <a:pt x="4491562" y="583853"/>
                </a:cubicBezTo>
                <a:cubicBezTo>
                  <a:pt x="4478139" y="581234"/>
                  <a:pt x="4467907" y="578395"/>
                  <a:pt x="4460865" y="575334"/>
                </a:cubicBezTo>
                <a:cubicBezTo>
                  <a:pt x="4453147" y="572073"/>
                  <a:pt x="4445958" y="572019"/>
                  <a:pt x="4439297" y="575172"/>
                </a:cubicBezTo>
                <a:cubicBezTo>
                  <a:pt x="4433674" y="577796"/>
                  <a:pt x="4429646" y="582557"/>
                  <a:pt x="4427211" y="589454"/>
                </a:cubicBezTo>
                <a:cubicBezTo>
                  <a:pt x="4424859" y="595354"/>
                  <a:pt x="4424646" y="601968"/>
                  <a:pt x="4426573" y="609296"/>
                </a:cubicBezTo>
                <a:cubicBezTo>
                  <a:pt x="4428688" y="615967"/>
                  <a:pt x="4433435" y="621234"/>
                  <a:pt x="4440815" y="625095"/>
                </a:cubicBezTo>
                <a:cubicBezTo>
                  <a:pt x="4450736" y="630200"/>
                  <a:pt x="4463200" y="634023"/>
                  <a:pt x="4478205" y="636565"/>
                </a:cubicBezTo>
                <a:cubicBezTo>
                  <a:pt x="4491434" y="638589"/>
                  <a:pt x="4506530" y="639600"/>
                  <a:pt x="4523491" y="639600"/>
                </a:cubicBezTo>
                <a:cubicBezTo>
                  <a:pt x="4559290" y="639600"/>
                  <a:pt x="4586682" y="630891"/>
                  <a:pt x="4605667" y="613472"/>
                </a:cubicBezTo>
                <a:cubicBezTo>
                  <a:pt x="4636469" y="593372"/>
                  <a:pt x="4651870" y="567377"/>
                  <a:pt x="4651870" y="535486"/>
                </a:cubicBezTo>
                <a:lnTo>
                  <a:pt x="4651870" y="357916"/>
                </a:lnTo>
                <a:cubicBezTo>
                  <a:pt x="4651870" y="355662"/>
                  <a:pt x="4652532" y="354378"/>
                  <a:pt x="4653858" y="354065"/>
                </a:cubicBezTo>
                <a:cubicBezTo>
                  <a:pt x="4656497" y="353469"/>
                  <a:pt x="4662562" y="353171"/>
                  <a:pt x="4672052" y="353171"/>
                </a:cubicBezTo>
                <a:lnTo>
                  <a:pt x="4672676" y="353325"/>
                </a:lnTo>
                <a:cubicBezTo>
                  <a:pt x="4681087" y="354511"/>
                  <a:pt x="4687219" y="352308"/>
                  <a:pt x="4691070" y="346716"/>
                </a:cubicBezTo>
                <a:cubicBezTo>
                  <a:pt x="4694845" y="341699"/>
                  <a:pt x="4696732" y="335626"/>
                  <a:pt x="4696732" y="328498"/>
                </a:cubicBezTo>
                <a:cubicBezTo>
                  <a:pt x="4696732" y="321525"/>
                  <a:pt x="4695014" y="315570"/>
                  <a:pt x="4691579" y="310635"/>
                </a:cubicBezTo>
                <a:cubicBezTo>
                  <a:pt x="4687543" y="304170"/>
                  <a:pt x="4681652" y="301297"/>
                  <a:pt x="4673908" y="302015"/>
                </a:cubicBezTo>
                <a:cubicBezTo>
                  <a:pt x="4661440" y="302904"/>
                  <a:pt x="4649669" y="303348"/>
                  <a:pt x="4638597" y="303348"/>
                </a:cubicBezTo>
                <a:cubicBezTo>
                  <a:pt x="4627125" y="303348"/>
                  <a:pt x="4613070" y="302865"/>
                  <a:pt x="4596431" y="301900"/>
                </a:cubicBezTo>
                <a:cubicBezTo>
                  <a:pt x="4596754" y="307934"/>
                  <a:pt x="4597235" y="310835"/>
                  <a:pt x="4597872" y="310604"/>
                </a:cubicBezTo>
                <a:cubicBezTo>
                  <a:pt x="4597374" y="310604"/>
                  <a:pt x="4594626" y="309495"/>
                  <a:pt x="4589630" y="307277"/>
                </a:cubicBezTo>
                <a:cubicBezTo>
                  <a:pt x="4580648" y="302932"/>
                  <a:pt x="4573317" y="299892"/>
                  <a:pt x="4567637" y="298156"/>
                </a:cubicBezTo>
                <a:cubicBezTo>
                  <a:pt x="4554758" y="294407"/>
                  <a:pt x="4542143" y="292533"/>
                  <a:pt x="4529792" y="292533"/>
                </a:cubicBezTo>
                <a:close/>
                <a:moveTo>
                  <a:pt x="3340299" y="292533"/>
                </a:moveTo>
                <a:cubicBezTo>
                  <a:pt x="3323014" y="292533"/>
                  <a:pt x="3308471" y="294998"/>
                  <a:pt x="3296670" y="299928"/>
                </a:cubicBezTo>
                <a:cubicBezTo>
                  <a:pt x="3286512" y="303199"/>
                  <a:pt x="3277389" y="307741"/>
                  <a:pt x="3269301" y="313554"/>
                </a:cubicBezTo>
                <a:lnTo>
                  <a:pt x="3267822" y="314055"/>
                </a:lnTo>
                <a:cubicBezTo>
                  <a:pt x="3265886" y="315950"/>
                  <a:pt x="3265349" y="316839"/>
                  <a:pt x="3266212" y="316721"/>
                </a:cubicBezTo>
                <a:cubicBezTo>
                  <a:pt x="3265975" y="316633"/>
                  <a:pt x="3266181" y="312022"/>
                  <a:pt x="3266828" y="302886"/>
                </a:cubicBezTo>
                <a:cubicBezTo>
                  <a:pt x="3251278" y="303851"/>
                  <a:pt x="3237207" y="304334"/>
                  <a:pt x="3224615" y="304334"/>
                </a:cubicBezTo>
                <a:cubicBezTo>
                  <a:pt x="3213051" y="304334"/>
                  <a:pt x="3202664" y="303903"/>
                  <a:pt x="3193456" y="303040"/>
                </a:cubicBezTo>
                <a:cubicBezTo>
                  <a:pt x="3186950" y="301648"/>
                  <a:pt x="3181659" y="303944"/>
                  <a:pt x="3177581" y="309926"/>
                </a:cubicBezTo>
                <a:cubicBezTo>
                  <a:pt x="3175316" y="314435"/>
                  <a:pt x="3174184" y="320313"/>
                  <a:pt x="3174184" y="327559"/>
                </a:cubicBezTo>
                <a:cubicBezTo>
                  <a:pt x="3174184" y="334435"/>
                  <a:pt x="3175350" y="340369"/>
                  <a:pt x="3177681" y="345360"/>
                </a:cubicBezTo>
                <a:cubicBezTo>
                  <a:pt x="3181338" y="351548"/>
                  <a:pt x="3186552" y="354463"/>
                  <a:pt x="3193326" y="354103"/>
                </a:cubicBezTo>
                <a:cubicBezTo>
                  <a:pt x="3199263" y="353174"/>
                  <a:pt x="3204493" y="353515"/>
                  <a:pt x="3209017" y="355128"/>
                </a:cubicBezTo>
                <a:cubicBezTo>
                  <a:pt x="3210774" y="356283"/>
                  <a:pt x="3211652" y="359326"/>
                  <a:pt x="3211652" y="364256"/>
                </a:cubicBezTo>
                <a:lnTo>
                  <a:pt x="3211652" y="517446"/>
                </a:lnTo>
                <a:cubicBezTo>
                  <a:pt x="3211652" y="518637"/>
                  <a:pt x="3210522" y="519446"/>
                  <a:pt x="3208262" y="519872"/>
                </a:cubicBezTo>
                <a:cubicBezTo>
                  <a:pt x="3204894" y="520150"/>
                  <a:pt x="3199992" y="519852"/>
                  <a:pt x="3193557" y="518979"/>
                </a:cubicBezTo>
                <a:cubicBezTo>
                  <a:pt x="3186927" y="517582"/>
                  <a:pt x="3181543" y="520165"/>
                  <a:pt x="3177404" y="526728"/>
                </a:cubicBezTo>
                <a:cubicBezTo>
                  <a:pt x="3175257" y="530980"/>
                  <a:pt x="3174184" y="536567"/>
                  <a:pt x="3174184" y="543490"/>
                </a:cubicBezTo>
                <a:cubicBezTo>
                  <a:pt x="3174184" y="550787"/>
                  <a:pt x="3175332" y="556718"/>
                  <a:pt x="3177627" y="561284"/>
                </a:cubicBezTo>
                <a:cubicBezTo>
                  <a:pt x="3181310" y="567795"/>
                  <a:pt x="3186499" y="570717"/>
                  <a:pt x="3193195" y="570050"/>
                </a:cubicBezTo>
                <a:cubicBezTo>
                  <a:pt x="3211770" y="569105"/>
                  <a:pt x="3227576" y="568632"/>
                  <a:pt x="3240615" y="568632"/>
                </a:cubicBezTo>
                <a:cubicBezTo>
                  <a:pt x="3253916" y="568632"/>
                  <a:pt x="3267213" y="569107"/>
                  <a:pt x="3280509" y="570057"/>
                </a:cubicBezTo>
                <a:cubicBezTo>
                  <a:pt x="3287590" y="571043"/>
                  <a:pt x="3293016" y="568293"/>
                  <a:pt x="3296785" y="561807"/>
                </a:cubicBezTo>
                <a:cubicBezTo>
                  <a:pt x="3299846" y="557263"/>
                  <a:pt x="3301376" y="551316"/>
                  <a:pt x="3301376" y="543967"/>
                </a:cubicBezTo>
                <a:cubicBezTo>
                  <a:pt x="3301376" y="536675"/>
                  <a:pt x="3299748" y="530610"/>
                  <a:pt x="3296492" y="525773"/>
                </a:cubicBezTo>
                <a:cubicBezTo>
                  <a:pt x="3292723" y="519847"/>
                  <a:pt x="3287221" y="517605"/>
                  <a:pt x="3279985" y="519048"/>
                </a:cubicBezTo>
                <a:cubicBezTo>
                  <a:pt x="3274875" y="520506"/>
                  <a:pt x="3271355" y="521038"/>
                  <a:pt x="3269424" y="520642"/>
                </a:cubicBezTo>
                <a:cubicBezTo>
                  <a:pt x="3267391" y="520175"/>
                  <a:pt x="3266374" y="519107"/>
                  <a:pt x="3266374" y="517438"/>
                </a:cubicBezTo>
                <a:lnTo>
                  <a:pt x="3266374" y="371597"/>
                </a:lnTo>
                <a:cubicBezTo>
                  <a:pt x="3273481" y="363385"/>
                  <a:pt x="3281480" y="357033"/>
                  <a:pt x="3290369" y="352540"/>
                </a:cubicBezTo>
                <a:cubicBezTo>
                  <a:pt x="3303962" y="346716"/>
                  <a:pt x="3318226" y="343804"/>
                  <a:pt x="3333159" y="343804"/>
                </a:cubicBezTo>
                <a:cubicBezTo>
                  <a:pt x="3346121" y="343804"/>
                  <a:pt x="3355380" y="346169"/>
                  <a:pt x="3360936" y="350899"/>
                </a:cubicBezTo>
                <a:cubicBezTo>
                  <a:pt x="3366914" y="356070"/>
                  <a:pt x="3369902" y="365000"/>
                  <a:pt x="3369902" y="377690"/>
                </a:cubicBezTo>
                <a:lnTo>
                  <a:pt x="3369902" y="517438"/>
                </a:lnTo>
                <a:cubicBezTo>
                  <a:pt x="3369902" y="518660"/>
                  <a:pt x="3369463" y="519359"/>
                  <a:pt x="3368586" y="519533"/>
                </a:cubicBezTo>
                <a:cubicBezTo>
                  <a:pt x="3367389" y="520021"/>
                  <a:pt x="3364402" y="519803"/>
                  <a:pt x="3359626" y="518878"/>
                </a:cubicBezTo>
                <a:cubicBezTo>
                  <a:pt x="3351810" y="517225"/>
                  <a:pt x="3345663" y="519477"/>
                  <a:pt x="3341185" y="525634"/>
                </a:cubicBezTo>
                <a:cubicBezTo>
                  <a:pt x="3337652" y="530297"/>
                  <a:pt x="3335885" y="536570"/>
                  <a:pt x="3335885" y="544452"/>
                </a:cubicBezTo>
                <a:cubicBezTo>
                  <a:pt x="3335885" y="552171"/>
                  <a:pt x="3337855" y="558382"/>
                  <a:pt x="3341794" y="563086"/>
                </a:cubicBezTo>
                <a:cubicBezTo>
                  <a:pt x="3346092" y="569043"/>
                  <a:pt x="3352062" y="571364"/>
                  <a:pt x="3359703" y="570050"/>
                </a:cubicBezTo>
                <a:cubicBezTo>
                  <a:pt x="3380712" y="569105"/>
                  <a:pt x="3396149" y="568632"/>
                  <a:pt x="3406014" y="568632"/>
                </a:cubicBezTo>
                <a:cubicBezTo>
                  <a:pt x="3416064" y="568632"/>
                  <a:pt x="3428258" y="569112"/>
                  <a:pt x="3442596" y="570073"/>
                </a:cubicBezTo>
                <a:cubicBezTo>
                  <a:pt x="3449929" y="571048"/>
                  <a:pt x="3455555" y="568699"/>
                  <a:pt x="3459473" y="563024"/>
                </a:cubicBezTo>
                <a:cubicBezTo>
                  <a:pt x="3463191" y="557668"/>
                  <a:pt x="3465050" y="551316"/>
                  <a:pt x="3465050" y="543967"/>
                </a:cubicBezTo>
                <a:cubicBezTo>
                  <a:pt x="3465050" y="536680"/>
                  <a:pt x="3463199" y="530359"/>
                  <a:pt x="3459496" y="525002"/>
                </a:cubicBezTo>
                <a:cubicBezTo>
                  <a:pt x="3455382" y="519266"/>
                  <a:pt x="3449380" y="517307"/>
                  <a:pt x="3441487" y="519125"/>
                </a:cubicBezTo>
                <a:cubicBezTo>
                  <a:pt x="3433773" y="520856"/>
                  <a:pt x="3428561" y="521313"/>
                  <a:pt x="3425849" y="520496"/>
                </a:cubicBezTo>
                <a:cubicBezTo>
                  <a:pt x="3425033" y="520270"/>
                  <a:pt x="3424625" y="519253"/>
                  <a:pt x="3424625" y="517446"/>
                </a:cubicBezTo>
                <a:lnTo>
                  <a:pt x="3424625" y="366752"/>
                </a:lnTo>
                <a:cubicBezTo>
                  <a:pt x="3424625" y="342045"/>
                  <a:pt x="3416880" y="323733"/>
                  <a:pt x="3401392" y="311814"/>
                </a:cubicBezTo>
                <a:cubicBezTo>
                  <a:pt x="3385113" y="298960"/>
                  <a:pt x="3364749" y="292533"/>
                  <a:pt x="3340299" y="292533"/>
                </a:cubicBezTo>
                <a:close/>
                <a:moveTo>
                  <a:pt x="2997978" y="292533"/>
                </a:moveTo>
                <a:cubicBezTo>
                  <a:pt x="2953311" y="292533"/>
                  <a:pt x="2918229" y="307330"/>
                  <a:pt x="2892732" y="336926"/>
                </a:cubicBezTo>
                <a:cubicBezTo>
                  <a:pt x="2870053" y="363331"/>
                  <a:pt x="2858715" y="396352"/>
                  <a:pt x="2858715" y="435986"/>
                </a:cubicBezTo>
                <a:cubicBezTo>
                  <a:pt x="2858715" y="475025"/>
                  <a:pt x="2870053" y="507748"/>
                  <a:pt x="2892732" y="534153"/>
                </a:cubicBezTo>
                <a:cubicBezTo>
                  <a:pt x="2918187" y="563697"/>
                  <a:pt x="2953270" y="578469"/>
                  <a:pt x="2997978" y="578469"/>
                </a:cubicBezTo>
                <a:cubicBezTo>
                  <a:pt x="3042563" y="578469"/>
                  <a:pt x="3077583" y="563697"/>
                  <a:pt x="3103039" y="534153"/>
                </a:cubicBezTo>
                <a:cubicBezTo>
                  <a:pt x="3125851" y="507594"/>
                  <a:pt x="3137256" y="474871"/>
                  <a:pt x="3137256" y="435986"/>
                </a:cubicBezTo>
                <a:cubicBezTo>
                  <a:pt x="3137256" y="396506"/>
                  <a:pt x="3125851" y="363485"/>
                  <a:pt x="3103039" y="336926"/>
                </a:cubicBezTo>
                <a:cubicBezTo>
                  <a:pt x="3077542" y="307330"/>
                  <a:pt x="3042522" y="292533"/>
                  <a:pt x="2997978" y="292533"/>
                </a:cubicBezTo>
                <a:close/>
                <a:moveTo>
                  <a:pt x="2440005" y="292533"/>
                </a:moveTo>
                <a:cubicBezTo>
                  <a:pt x="2403585" y="292533"/>
                  <a:pt x="2376185" y="301409"/>
                  <a:pt x="2357807" y="319162"/>
                </a:cubicBezTo>
                <a:cubicBezTo>
                  <a:pt x="2343047" y="333957"/>
                  <a:pt x="2335667" y="353020"/>
                  <a:pt x="2335667" y="376350"/>
                </a:cubicBezTo>
                <a:cubicBezTo>
                  <a:pt x="2335667" y="408440"/>
                  <a:pt x="2352101" y="431698"/>
                  <a:pt x="2384967" y="446123"/>
                </a:cubicBezTo>
                <a:cubicBezTo>
                  <a:pt x="2399233" y="455804"/>
                  <a:pt x="2421957" y="460644"/>
                  <a:pt x="2453139" y="460644"/>
                </a:cubicBezTo>
                <a:cubicBezTo>
                  <a:pt x="2473763" y="460644"/>
                  <a:pt x="2488681" y="463632"/>
                  <a:pt x="2497893" y="469610"/>
                </a:cubicBezTo>
                <a:cubicBezTo>
                  <a:pt x="2506089" y="474822"/>
                  <a:pt x="2510187" y="482844"/>
                  <a:pt x="2510187" y="493674"/>
                </a:cubicBezTo>
                <a:cubicBezTo>
                  <a:pt x="2510187" y="504510"/>
                  <a:pt x="2506354" y="512287"/>
                  <a:pt x="2498687" y="517007"/>
                </a:cubicBezTo>
                <a:cubicBezTo>
                  <a:pt x="2488067" y="523801"/>
                  <a:pt x="2471754" y="527198"/>
                  <a:pt x="2449750" y="527198"/>
                </a:cubicBezTo>
                <a:cubicBezTo>
                  <a:pt x="2426799" y="527198"/>
                  <a:pt x="2409958" y="523172"/>
                  <a:pt x="2399226" y="515119"/>
                </a:cubicBezTo>
                <a:cubicBezTo>
                  <a:pt x="2388749" y="507211"/>
                  <a:pt x="2383960" y="494653"/>
                  <a:pt x="2384859" y="477444"/>
                </a:cubicBezTo>
                <a:cubicBezTo>
                  <a:pt x="2385249" y="470809"/>
                  <a:pt x="2381717" y="465820"/>
                  <a:pt x="2374260" y="462477"/>
                </a:cubicBezTo>
                <a:cubicBezTo>
                  <a:pt x="2368709" y="460284"/>
                  <a:pt x="2362104" y="459534"/>
                  <a:pt x="2354448" y="460228"/>
                </a:cubicBezTo>
                <a:cubicBezTo>
                  <a:pt x="2346406" y="460962"/>
                  <a:pt x="2340325" y="462880"/>
                  <a:pt x="2336207" y="465982"/>
                </a:cubicBezTo>
                <a:cubicBezTo>
                  <a:pt x="2330296" y="471045"/>
                  <a:pt x="2328347" y="477141"/>
                  <a:pt x="2330360" y="484269"/>
                </a:cubicBezTo>
                <a:cubicBezTo>
                  <a:pt x="2332548" y="494586"/>
                  <a:pt x="2333799" y="506425"/>
                  <a:pt x="2334111" y="519787"/>
                </a:cubicBezTo>
                <a:cubicBezTo>
                  <a:pt x="2334111" y="533488"/>
                  <a:pt x="2333059" y="544709"/>
                  <a:pt x="2330953" y="553450"/>
                </a:cubicBezTo>
                <a:cubicBezTo>
                  <a:pt x="2329191" y="560957"/>
                  <a:pt x="2331035" y="567038"/>
                  <a:pt x="2336485" y="571690"/>
                </a:cubicBezTo>
                <a:cubicBezTo>
                  <a:pt x="2341070" y="575136"/>
                  <a:pt x="2346973" y="577224"/>
                  <a:pt x="2354193" y="577953"/>
                </a:cubicBezTo>
                <a:cubicBezTo>
                  <a:pt x="2361398" y="578297"/>
                  <a:pt x="2367586" y="577629"/>
                  <a:pt x="2372758" y="575950"/>
                </a:cubicBezTo>
                <a:cubicBezTo>
                  <a:pt x="2380651" y="572992"/>
                  <a:pt x="2384597" y="568989"/>
                  <a:pt x="2384597" y="563941"/>
                </a:cubicBezTo>
                <a:cubicBezTo>
                  <a:pt x="2384274" y="562837"/>
                  <a:pt x="2383652" y="562365"/>
                  <a:pt x="2382733" y="562524"/>
                </a:cubicBezTo>
                <a:cubicBezTo>
                  <a:pt x="2383201" y="562524"/>
                  <a:pt x="2385044" y="563132"/>
                  <a:pt x="2388264" y="564349"/>
                </a:cubicBezTo>
                <a:cubicBezTo>
                  <a:pt x="2400193" y="568910"/>
                  <a:pt x="2409740" y="572006"/>
                  <a:pt x="2416904" y="573639"/>
                </a:cubicBezTo>
                <a:cubicBezTo>
                  <a:pt x="2427940" y="576859"/>
                  <a:pt x="2440182" y="578469"/>
                  <a:pt x="2453632" y="578469"/>
                </a:cubicBezTo>
                <a:cubicBezTo>
                  <a:pt x="2493081" y="578469"/>
                  <a:pt x="2520656" y="570887"/>
                  <a:pt x="2536354" y="555722"/>
                </a:cubicBezTo>
                <a:cubicBezTo>
                  <a:pt x="2556377" y="540681"/>
                  <a:pt x="2566389" y="519998"/>
                  <a:pt x="2566389" y="493674"/>
                </a:cubicBezTo>
                <a:cubicBezTo>
                  <a:pt x="2566389" y="463751"/>
                  <a:pt x="2557525" y="443035"/>
                  <a:pt x="2539798" y="431526"/>
                </a:cubicBezTo>
                <a:cubicBezTo>
                  <a:pt x="2521572" y="416428"/>
                  <a:pt x="2496722" y="408879"/>
                  <a:pt x="2465248" y="408879"/>
                </a:cubicBezTo>
                <a:cubicBezTo>
                  <a:pt x="2438462" y="408879"/>
                  <a:pt x="2418537" y="405192"/>
                  <a:pt x="2405473" y="397818"/>
                </a:cubicBezTo>
                <a:cubicBezTo>
                  <a:pt x="2396404" y="393001"/>
                  <a:pt x="2391869" y="385680"/>
                  <a:pt x="2391869" y="375857"/>
                </a:cubicBezTo>
                <a:cubicBezTo>
                  <a:pt x="2391869" y="365149"/>
                  <a:pt x="2395772" y="357084"/>
                  <a:pt x="2403577" y="351661"/>
                </a:cubicBezTo>
                <a:cubicBezTo>
                  <a:pt x="2411953" y="346423"/>
                  <a:pt x="2424432" y="343804"/>
                  <a:pt x="2441014" y="343804"/>
                </a:cubicBezTo>
                <a:cubicBezTo>
                  <a:pt x="2462680" y="343804"/>
                  <a:pt x="2478153" y="347399"/>
                  <a:pt x="2487432" y="354589"/>
                </a:cubicBezTo>
                <a:cubicBezTo>
                  <a:pt x="2495079" y="360884"/>
                  <a:pt x="2499049" y="371399"/>
                  <a:pt x="2499342" y="386132"/>
                </a:cubicBezTo>
                <a:cubicBezTo>
                  <a:pt x="2498700" y="392988"/>
                  <a:pt x="2502171" y="398288"/>
                  <a:pt x="2509756" y="402031"/>
                </a:cubicBezTo>
                <a:cubicBezTo>
                  <a:pt x="2515189" y="404142"/>
                  <a:pt x="2521862" y="404874"/>
                  <a:pt x="2529776" y="404227"/>
                </a:cubicBezTo>
                <a:cubicBezTo>
                  <a:pt x="2537561" y="403487"/>
                  <a:pt x="2544050" y="401315"/>
                  <a:pt x="2549241" y="397710"/>
                </a:cubicBezTo>
                <a:cubicBezTo>
                  <a:pt x="2554993" y="392760"/>
                  <a:pt x="2556924" y="386880"/>
                  <a:pt x="2555035" y="380070"/>
                </a:cubicBezTo>
                <a:cubicBezTo>
                  <a:pt x="2552667" y="371186"/>
                  <a:pt x="2551329" y="360813"/>
                  <a:pt x="2551021" y="348950"/>
                </a:cubicBezTo>
                <a:cubicBezTo>
                  <a:pt x="2550713" y="335418"/>
                  <a:pt x="2552012" y="324213"/>
                  <a:pt x="2554919" y="315334"/>
                </a:cubicBezTo>
                <a:cubicBezTo>
                  <a:pt x="2556886" y="309377"/>
                  <a:pt x="2555011" y="304183"/>
                  <a:pt x="2549295" y="299751"/>
                </a:cubicBezTo>
                <a:cubicBezTo>
                  <a:pt x="2544581" y="297034"/>
                  <a:pt x="2538676" y="295178"/>
                  <a:pt x="2531578" y="294181"/>
                </a:cubicBezTo>
                <a:cubicBezTo>
                  <a:pt x="2524364" y="292435"/>
                  <a:pt x="2517767" y="292184"/>
                  <a:pt x="2511790" y="293427"/>
                </a:cubicBezTo>
                <a:cubicBezTo>
                  <a:pt x="2504076" y="295137"/>
                  <a:pt x="2500220" y="299063"/>
                  <a:pt x="2500220" y="305204"/>
                </a:cubicBezTo>
                <a:cubicBezTo>
                  <a:pt x="2500538" y="306026"/>
                  <a:pt x="2501257" y="306324"/>
                  <a:pt x="2502376" y="306098"/>
                </a:cubicBezTo>
                <a:cubicBezTo>
                  <a:pt x="2501611" y="306098"/>
                  <a:pt x="2498784" y="305235"/>
                  <a:pt x="2493896" y="303510"/>
                </a:cubicBezTo>
                <a:cubicBezTo>
                  <a:pt x="2486003" y="300660"/>
                  <a:pt x="2479373" y="298487"/>
                  <a:pt x="2474006" y="296993"/>
                </a:cubicBezTo>
                <a:cubicBezTo>
                  <a:pt x="2462590" y="294020"/>
                  <a:pt x="2451256" y="292533"/>
                  <a:pt x="2440005" y="292533"/>
                </a:cubicBezTo>
                <a:close/>
                <a:moveTo>
                  <a:pt x="1585967" y="292533"/>
                </a:moveTo>
                <a:cubicBezTo>
                  <a:pt x="1546578" y="292533"/>
                  <a:pt x="1516203" y="303995"/>
                  <a:pt x="1494840" y="326919"/>
                </a:cubicBezTo>
                <a:cubicBezTo>
                  <a:pt x="1465276" y="353387"/>
                  <a:pt x="1450493" y="388775"/>
                  <a:pt x="1450493" y="433082"/>
                </a:cubicBezTo>
                <a:cubicBezTo>
                  <a:pt x="1450493" y="480076"/>
                  <a:pt x="1464012" y="516639"/>
                  <a:pt x="1491050" y="542773"/>
                </a:cubicBezTo>
                <a:cubicBezTo>
                  <a:pt x="1515797" y="566570"/>
                  <a:pt x="1548365" y="578469"/>
                  <a:pt x="1588755" y="578469"/>
                </a:cubicBezTo>
                <a:cubicBezTo>
                  <a:pt x="1615716" y="578469"/>
                  <a:pt x="1638791" y="574404"/>
                  <a:pt x="1657982" y="566275"/>
                </a:cubicBezTo>
                <a:cubicBezTo>
                  <a:pt x="1676783" y="558973"/>
                  <a:pt x="1693950" y="544129"/>
                  <a:pt x="1709485" y="521744"/>
                </a:cubicBezTo>
                <a:cubicBezTo>
                  <a:pt x="1713501" y="514955"/>
                  <a:pt x="1714540" y="508919"/>
                  <a:pt x="1712604" y="503634"/>
                </a:cubicBezTo>
                <a:cubicBezTo>
                  <a:pt x="1710478" y="495428"/>
                  <a:pt x="1706031" y="489335"/>
                  <a:pt x="1699262" y="485355"/>
                </a:cubicBezTo>
                <a:cubicBezTo>
                  <a:pt x="1692689" y="481668"/>
                  <a:pt x="1685805" y="480369"/>
                  <a:pt x="1678611" y="481457"/>
                </a:cubicBezTo>
                <a:cubicBezTo>
                  <a:pt x="1671293" y="482222"/>
                  <a:pt x="1665991" y="486097"/>
                  <a:pt x="1662704" y="493081"/>
                </a:cubicBezTo>
                <a:cubicBezTo>
                  <a:pt x="1656814" y="503393"/>
                  <a:pt x="1647424" y="511697"/>
                  <a:pt x="1634534" y="517993"/>
                </a:cubicBezTo>
                <a:cubicBezTo>
                  <a:pt x="1621331" y="524129"/>
                  <a:pt x="1606071" y="527198"/>
                  <a:pt x="1588755" y="527198"/>
                </a:cubicBezTo>
                <a:cubicBezTo>
                  <a:pt x="1563094" y="527198"/>
                  <a:pt x="1542860" y="518712"/>
                  <a:pt x="1528055" y="501739"/>
                </a:cubicBezTo>
                <a:cubicBezTo>
                  <a:pt x="1513815" y="485327"/>
                  <a:pt x="1506695" y="462762"/>
                  <a:pt x="1506695" y="434045"/>
                </a:cubicBezTo>
                <a:cubicBezTo>
                  <a:pt x="1506695" y="404835"/>
                  <a:pt x="1513954" y="382335"/>
                  <a:pt x="1528471" y="366544"/>
                </a:cubicBezTo>
                <a:cubicBezTo>
                  <a:pt x="1542368" y="351384"/>
                  <a:pt x="1561520" y="343804"/>
                  <a:pt x="1585928" y="343804"/>
                </a:cubicBezTo>
                <a:cubicBezTo>
                  <a:pt x="1608513" y="343804"/>
                  <a:pt x="1626767" y="348508"/>
                  <a:pt x="1640689" y="357916"/>
                </a:cubicBezTo>
                <a:cubicBezTo>
                  <a:pt x="1645244" y="364782"/>
                  <a:pt x="1648728" y="377941"/>
                  <a:pt x="1651142" y="397394"/>
                </a:cubicBezTo>
                <a:cubicBezTo>
                  <a:pt x="1651142" y="405354"/>
                  <a:pt x="1654128" y="411219"/>
                  <a:pt x="1660100" y="414988"/>
                </a:cubicBezTo>
                <a:cubicBezTo>
                  <a:pt x="1666427" y="418454"/>
                  <a:pt x="1673545" y="419679"/>
                  <a:pt x="1681453" y="418662"/>
                </a:cubicBezTo>
                <a:cubicBezTo>
                  <a:pt x="1688720" y="417938"/>
                  <a:pt x="1694654" y="415460"/>
                  <a:pt x="1699255" y="411229"/>
                </a:cubicBezTo>
                <a:cubicBezTo>
                  <a:pt x="1704621" y="405960"/>
                  <a:pt x="1706575" y="399975"/>
                  <a:pt x="1705117" y="393273"/>
                </a:cubicBezTo>
                <a:cubicBezTo>
                  <a:pt x="1702000" y="381421"/>
                  <a:pt x="1700128" y="369217"/>
                  <a:pt x="1699501" y="356661"/>
                </a:cubicBezTo>
                <a:cubicBezTo>
                  <a:pt x="1698891" y="342888"/>
                  <a:pt x="1700233" y="331495"/>
                  <a:pt x="1703530" y="322482"/>
                </a:cubicBezTo>
                <a:cubicBezTo>
                  <a:pt x="1707012" y="314235"/>
                  <a:pt x="1706393" y="307428"/>
                  <a:pt x="1701674" y="302062"/>
                </a:cubicBezTo>
                <a:cubicBezTo>
                  <a:pt x="1697601" y="297584"/>
                  <a:pt x="1691239" y="294752"/>
                  <a:pt x="1682586" y="293565"/>
                </a:cubicBezTo>
                <a:cubicBezTo>
                  <a:pt x="1675299" y="292230"/>
                  <a:pt x="1668761" y="292387"/>
                  <a:pt x="1662974" y="294035"/>
                </a:cubicBezTo>
                <a:cubicBezTo>
                  <a:pt x="1658706" y="295537"/>
                  <a:pt x="1655586" y="297423"/>
                  <a:pt x="1653615" y="299693"/>
                </a:cubicBezTo>
                <a:lnTo>
                  <a:pt x="1651581" y="306240"/>
                </a:lnTo>
                <a:lnTo>
                  <a:pt x="1650710" y="305659"/>
                </a:lnTo>
                <a:lnTo>
                  <a:pt x="1645888" y="303248"/>
                </a:lnTo>
                <a:cubicBezTo>
                  <a:pt x="1637662" y="299479"/>
                  <a:pt x="1628284" y="296744"/>
                  <a:pt x="1617757" y="295044"/>
                </a:cubicBezTo>
                <a:cubicBezTo>
                  <a:pt x="1607769" y="293370"/>
                  <a:pt x="1597172" y="292533"/>
                  <a:pt x="1585967" y="292533"/>
                </a:cubicBezTo>
                <a:close/>
                <a:moveTo>
                  <a:pt x="1273374" y="292533"/>
                </a:moveTo>
                <a:cubicBezTo>
                  <a:pt x="1256089" y="292533"/>
                  <a:pt x="1241545" y="294998"/>
                  <a:pt x="1229744" y="299928"/>
                </a:cubicBezTo>
                <a:cubicBezTo>
                  <a:pt x="1219587" y="303199"/>
                  <a:pt x="1210464" y="307741"/>
                  <a:pt x="1202376" y="313554"/>
                </a:cubicBezTo>
                <a:lnTo>
                  <a:pt x="1200897" y="314055"/>
                </a:lnTo>
                <a:cubicBezTo>
                  <a:pt x="1198961" y="315950"/>
                  <a:pt x="1198424" y="316839"/>
                  <a:pt x="1199287" y="316721"/>
                </a:cubicBezTo>
                <a:cubicBezTo>
                  <a:pt x="1199051" y="316633"/>
                  <a:pt x="1199256" y="312022"/>
                  <a:pt x="1199903" y="302886"/>
                </a:cubicBezTo>
                <a:cubicBezTo>
                  <a:pt x="1184353" y="303851"/>
                  <a:pt x="1170282" y="304334"/>
                  <a:pt x="1157690" y="304334"/>
                </a:cubicBezTo>
                <a:cubicBezTo>
                  <a:pt x="1146126" y="304334"/>
                  <a:pt x="1135739" y="303903"/>
                  <a:pt x="1126532" y="303040"/>
                </a:cubicBezTo>
                <a:cubicBezTo>
                  <a:pt x="1120025" y="301648"/>
                  <a:pt x="1114733" y="303944"/>
                  <a:pt x="1110656" y="309926"/>
                </a:cubicBezTo>
                <a:cubicBezTo>
                  <a:pt x="1108391" y="314435"/>
                  <a:pt x="1107259" y="320313"/>
                  <a:pt x="1107259" y="327559"/>
                </a:cubicBezTo>
                <a:cubicBezTo>
                  <a:pt x="1107259" y="334435"/>
                  <a:pt x="1108424" y="340369"/>
                  <a:pt x="1110756" y="345360"/>
                </a:cubicBezTo>
                <a:cubicBezTo>
                  <a:pt x="1114412" y="351548"/>
                  <a:pt x="1119627" y="354463"/>
                  <a:pt x="1126401" y="354103"/>
                </a:cubicBezTo>
                <a:cubicBezTo>
                  <a:pt x="1132337" y="353174"/>
                  <a:pt x="1137568" y="353515"/>
                  <a:pt x="1142092" y="355128"/>
                </a:cubicBezTo>
                <a:cubicBezTo>
                  <a:pt x="1143848" y="356283"/>
                  <a:pt x="1144726" y="359326"/>
                  <a:pt x="1144726" y="364256"/>
                </a:cubicBezTo>
                <a:lnTo>
                  <a:pt x="1144726" y="517446"/>
                </a:lnTo>
                <a:cubicBezTo>
                  <a:pt x="1144726" y="518637"/>
                  <a:pt x="1143596" y="519446"/>
                  <a:pt x="1141337" y="519872"/>
                </a:cubicBezTo>
                <a:cubicBezTo>
                  <a:pt x="1137968" y="520150"/>
                  <a:pt x="1133067" y="519852"/>
                  <a:pt x="1126632" y="518979"/>
                </a:cubicBezTo>
                <a:cubicBezTo>
                  <a:pt x="1120002" y="517582"/>
                  <a:pt x="1114618" y="520165"/>
                  <a:pt x="1110479" y="526728"/>
                </a:cubicBezTo>
                <a:cubicBezTo>
                  <a:pt x="1108332" y="530980"/>
                  <a:pt x="1107259" y="536567"/>
                  <a:pt x="1107259" y="543490"/>
                </a:cubicBezTo>
                <a:cubicBezTo>
                  <a:pt x="1107259" y="550787"/>
                  <a:pt x="1108407" y="556718"/>
                  <a:pt x="1110702" y="561284"/>
                </a:cubicBezTo>
                <a:cubicBezTo>
                  <a:pt x="1114384" y="567795"/>
                  <a:pt x="1119573" y="570717"/>
                  <a:pt x="1126270" y="570050"/>
                </a:cubicBezTo>
                <a:cubicBezTo>
                  <a:pt x="1144844" y="569105"/>
                  <a:pt x="1160651" y="568632"/>
                  <a:pt x="1173690" y="568632"/>
                </a:cubicBezTo>
                <a:cubicBezTo>
                  <a:pt x="1186990" y="568632"/>
                  <a:pt x="1200288" y="569107"/>
                  <a:pt x="1213584" y="570057"/>
                </a:cubicBezTo>
                <a:cubicBezTo>
                  <a:pt x="1220665" y="571043"/>
                  <a:pt x="1226091" y="568293"/>
                  <a:pt x="1229860" y="561807"/>
                </a:cubicBezTo>
                <a:cubicBezTo>
                  <a:pt x="1232921" y="557263"/>
                  <a:pt x="1234451" y="551316"/>
                  <a:pt x="1234451" y="543967"/>
                </a:cubicBezTo>
                <a:cubicBezTo>
                  <a:pt x="1234451" y="536675"/>
                  <a:pt x="1232823" y="530610"/>
                  <a:pt x="1229567" y="525773"/>
                </a:cubicBezTo>
                <a:cubicBezTo>
                  <a:pt x="1225798" y="519847"/>
                  <a:pt x="1220295" y="517605"/>
                  <a:pt x="1213060" y="519048"/>
                </a:cubicBezTo>
                <a:cubicBezTo>
                  <a:pt x="1207950" y="520506"/>
                  <a:pt x="1204430" y="521038"/>
                  <a:pt x="1202499" y="520642"/>
                </a:cubicBezTo>
                <a:cubicBezTo>
                  <a:pt x="1200465" y="520175"/>
                  <a:pt x="1199449" y="519107"/>
                  <a:pt x="1199449" y="517438"/>
                </a:cubicBezTo>
                <a:lnTo>
                  <a:pt x="1199449" y="371597"/>
                </a:lnTo>
                <a:cubicBezTo>
                  <a:pt x="1206556" y="363385"/>
                  <a:pt x="1214554" y="357033"/>
                  <a:pt x="1223443" y="352540"/>
                </a:cubicBezTo>
                <a:cubicBezTo>
                  <a:pt x="1237037" y="346716"/>
                  <a:pt x="1251300" y="343804"/>
                  <a:pt x="1266234" y="343804"/>
                </a:cubicBezTo>
                <a:cubicBezTo>
                  <a:pt x="1279195" y="343804"/>
                  <a:pt x="1288454" y="346169"/>
                  <a:pt x="1294011" y="350899"/>
                </a:cubicBezTo>
                <a:cubicBezTo>
                  <a:pt x="1299988" y="356070"/>
                  <a:pt x="1302977" y="365000"/>
                  <a:pt x="1302977" y="377690"/>
                </a:cubicBezTo>
                <a:lnTo>
                  <a:pt x="1302977" y="517438"/>
                </a:lnTo>
                <a:cubicBezTo>
                  <a:pt x="1302977" y="518660"/>
                  <a:pt x="1302538" y="519359"/>
                  <a:pt x="1301660" y="519533"/>
                </a:cubicBezTo>
                <a:cubicBezTo>
                  <a:pt x="1300463" y="520021"/>
                  <a:pt x="1297477" y="519803"/>
                  <a:pt x="1292701" y="518878"/>
                </a:cubicBezTo>
                <a:cubicBezTo>
                  <a:pt x="1284885" y="517225"/>
                  <a:pt x="1278738" y="519477"/>
                  <a:pt x="1274260" y="525634"/>
                </a:cubicBezTo>
                <a:cubicBezTo>
                  <a:pt x="1270727" y="530297"/>
                  <a:pt x="1268961" y="536570"/>
                  <a:pt x="1268961" y="544452"/>
                </a:cubicBezTo>
                <a:cubicBezTo>
                  <a:pt x="1268961" y="552171"/>
                  <a:pt x="1270930" y="558382"/>
                  <a:pt x="1274869" y="563086"/>
                </a:cubicBezTo>
                <a:cubicBezTo>
                  <a:pt x="1279167" y="569043"/>
                  <a:pt x="1285137" y="571364"/>
                  <a:pt x="1292778" y="570050"/>
                </a:cubicBezTo>
                <a:cubicBezTo>
                  <a:pt x="1313787" y="569105"/>
                  <a:pt x="1329224" y="568632"/>
                  <a:pt x="1339089" y="568632"/>
                </a:cubicBezTo>
                <a:cubicBezTo>
                  <a:pt x="1349139" y="568632"/>
                  <a:pt x="1361333" y="569112"/>
                  <a:pt x="1375671" y="570073"/>
                </a:cubicBezTo>
                <a:cubicBezTo>
                  <a:pt x="1383004" y="571048"/>
                  <a:pt x="1388630" y="568699"/>
                  <a:pt x="1392548" y="563024"/>
                </a:cubicBezTo>
                <a:cubicBezTo>
                  <a:pt x="1396266" y="557668"/>
                  <a:pt x="1398125" y="551316"/>
                  <a:pt x="1398125" y="543967"/>
                </a:cubicBezTo>
                <a:cubicBezTo>
                  <a:pt x="1398125" y="536680"/>
                  <a:pt x="1396274" y="530359"/>
                  <a:pt x="1392571" y="525002"/>
                </a:cubicBezTo>
                <a:cubicBezTo>
                  <a:pt x="1388457" y="519266"/>
                  <a:pt x="1382454" y="517307"/>
                  <a:pt x="1374561" y="519125"/>
                </a:cubicBezTo>
                <a:cubicBezTo>
                  <a:pt x="1366848" y="520856"/>
                  <a:pt x="1361636" y="521313"/>
                  <a:pt x="1358924" y="520496"/>
                </a:cubicBezTo>
                <a:cubicBezTo>
                  <a:pt x="1358108" y="520270"/>
                  <a:pt x="1357699" y="519253"/>
                  <a:pt x="1357699" y="517446"/>
                </a:cubicBezTo>
                <a:lnTo>
                  <a:pt x="1357699" y="366752"/>
                </a:lnTo>
                <a:cubicBezTo>
                  <a:pt x="1357699" y="342045"/>
                  <a:pt x="1349955" y="323733"/>
                  <a:pt x="1334467" y="311814"/>
                </a:cubicBezTo>
                <a:cubicBezTo>
                  <a:pt x="1318188" y="298960"/>
                  <a:pt x="1297824" y="292533"/>
                  <a:pt x="1273374" y="292533"/>
                </a:cubicBezTo>
                <a:close/>
                <a:moveTo>
                  <a:pt x="921527" y="292533"/>
                </a:moveTo>
                <a:cubicBezTo>
                  <a:pt x="876860" y="292533"/>
                  <a:pt x="841778" y="307330"/>
                  <a:pt x="816281" y="336926"/>
                </a:cubicBezTo>
                <a:cubicBezTo>
                  <a:pt x="793603" y="363331"/>
                  <a:pt x="782265" y="396352"/>
                  <a:pt x="782265" y="435986"/>
                </a:cubicBezTo>
                <a:cubicBezTo>
                  <a:pt x="782265" y="475025"/>
                  <a:pt x="793603" y="507748"/>
                  <a:pt x="816281" y="534153"/>
                </a:cubicBezTo>
                <a:cubicBezTo>
                  <a:pt x="841737" y="563697"/>
                  <a:pt x="876819" y="578469"/>
                  <a:pt x="921527" y="578469"/>
                </a:cubicBezTo>
                <a:cubicBezTo>
                  <a:pt x="966113" y="578469"/>
                  <a:pt x="1001133" y="563697"/>
                  <a:pt x="1026589" y="534153"/>
                </a:cubicBezTo>
                <a:cubicBezTo>
                  <a:pt x="1049400" y="507594"/>
                  <a:pt x="1060806" y="474871"/>
                  <a:pt x="1060806" y="435986"/>
                </a:cubicBezTo>
                <a:cubicBezTo>
                  <a:pt x="1060806" y="396506"/>
                  <a:pt x="1049400" y="363485"/>
                  <a:pt x="1026589" y="336926"/>
                </a:cubicBezTo>
                <a:cubicBezTo>
                  <a:pt x="1001092" y="307330"/>
                  <a:pt x="966072" y="292533"/>
                  <a:pt x="921527" y="292533"/>
                </a:cubicBezTo>
                <a:close/>
                <a:moveTo>
                  <a:pt x="3566799" y="270348"/>
                </a:moveTo>
                <a:cubicBezTo>
                  <a:pt x="3555332" y="270348"/>
                  <a:pt x="3545656" y="273566"/>
                  <a:pt x="3537774" y="280000"/>
                </a:cubicBezTo>
                <a:cubicBezTo>
                  <a:pt x="3529029" y="287580"/>
                  <a:pt x="3524656" y="296934"/>
                  <a:pt x="3524656" y="308062"/>
                </a:cubicBezTo>
                <a:cubicBezTo>
                  <a:pt x="3524656" y="319298"/>
                  <a:pt x="3529065" y="328552"/>
                  <a:pt x="3537882" y="335824"/>
                </a:cubicBezTo>
                <a:cubicBezTo>
                  <a:pt x="3545590" y="342459"/>
                  <a:pt x="3555229" y="345776"/>
                  <a:pt x="3566799" y="345776"/>
                </a:cubicBezTo>
                <a:cubicBezTo>
                  <a:pt x="3577892" y="345776"/>
                  <a:pt x="3587335" y="342418"/>
                  <a:pt x="3595131" y="335701"/>
                </a:cubicBezTo>
                <a:cubicBezTo>
                  <a:pt x="3604348" y="328424"/>
                  <a:pt x="3608958" y="319211"/>
                  <a:pt x="3608958" y="308062"/>
                </a:cubicBezTo>
                <a:cubicBezTo>
                  <a:pt x="3608958" y="297026"/>
                  <a:pt x="3604333" y="287667"/>
                  <a:pt x="3595085" y="279985"/>
                </a:cubicBezTo>
                <a:cubicBezTo>
                  <a:pt x="3586858" y="273560"/>
                  <a:pt x="3577429" y="270348"/>
                  <a:pt x="3566799" y="270348"/>
                </a:cubicBezTo>
                <a:close/>
                <a:moveTo>
                  <a:pt x="9578173" y="255558"/>
                </a:moveTo>
                <a:lnTo>
                  <a:pt x="9578173" y="378807"/>
                </a:lnTo>
                <a:lnTo>
                  <a:pt x="9648247" y="378807"/>
                </a:lnTo>
                <a:cubicBezTo>
                  <a:pt x="9665353" y="378807"/>
                  <a:pt x="9677986" y="373641"/>
                  <a:pt x="9686146" y="363308"/>
                </a:cubicBezTo>
                <a:cubicBezTo>
                  <a:pt x="9695344" y="351887"/>
                  <a:pt x="9699942" y="335947"/>
                  <a:pt x="9699942" y="315488"/>
                </a:cubicBezTo>
                <a:cubicBezTo>
                  <a:pt x="9699942" y="295203"/>
                  <a:pt x="9695662" y="280172"/>
                  <a:pt x="9687101" y="270395"/>
                </a:cubicBezTo>
                <a:cubicBezTo>
                  <a:pt x="9678397" y="260504"/>
                  <a:pt x="9665445" y="255558"/>
                  <a:pt x="9648247" y="255558"/>
                </a:cubicBezTo>
                <a:close/>
                <a:moveTo>
                  <a:pt x="3910800" y="255558"/>
                </a:moveTo>
                <a:lnTo>
                  <a:pt x="3980874" y="255558"/>
                </a:lnTo>
                <a:cubicBezTo>
                  <a:pt x="3998072" y="255558"/>
                  <a:pt x="4011024" y="260504"/>
                  <a:pt x="4019728" y="270395"/>
                </a:cubicBezTo>
                <a:cubicBezTo>
                  <a:pt x="4028289" y="280172"/>
                  <a:pt x="4032569" y="295203"/>
                  <a:pt x="4032569" y="315488"/>
                </a:cubicBezTo>
                <a:cubicBezTo>
                  <a:pt x="4032569" y="335947"/>
                  <a:pt x="4027970" y="351887"/>
                  <a:pt x="4018773" y="363308"/>
                </a:cubicBezTo>
                <a:cubicBezTo>
                  <a:pt x="4010613" y="373641"/>
                  <a:pt x="3997979" y="378807"/>
                  <a:pt x="3980874" y="378807"/>
                </a:cubicBezTo>
                <a:lnTo>
                  <a:pt x="3910800" y="378807"/>
                </a:lnTo>
                <a:close/>
                <a:moveTo>
                  <a:pt x="5553174" y="212175"/>
                </a:moveTo>
                <a:cubicBezTo>
                  <a:pt x="5545178" y="212175"/>
                  <a:pt x="5537809" y="214342"/>
                  <a:pt x="5531067" y="218676"/>
                </a:cubicBezTo>
                <a:cubicBezTo>
                  <a:pt x="5526116" y="222261"/>
                  <a:pt x="5524295" y="227966"/>
                  <a:pt x="5525605" y="235793"/>
                </a:cubicBezTo>
                <a:cubicBezTo>
                  <a:pt x="5527197" y="265121"/>
                  <a:pt x="5526247" y="284003"/>
                  <a:pt x="5522755" y="292441"/>
                </a:cubicBezTo>
                <a:cubicBezTo>
                  <a:pt x="5520470" y="298685"/>
                  <a:pt x="5514325" y="301520"/>
                  <a:pt x="5504321" y="300945"/>
                </a:cubicBezTo>
                <a:cubicBezTo>
                  <a:pt x="5496706" y="300236"/>
                  <a:pt x="5491260" y="302131"/>
                  <a:pt x="5487983" y="306630"/>
                </a:cubicBezTo>
                <a:cubicBezTo>
                  <a:pt x="5483464" y="313059"/>
                  <a:pt x="5481205" y="319684"/>
                  <a:pt x="5481205" y="326503"/>
                </a:cubicBezTo>
                <a:cubicBezTo>
                  <a:pt x="5481205" y="333785"/>
                  <a:pt x="5482771" y="339514"/>
                  <a:pt x="5485903" y="343689"/>
                </a:cubicBezTo>
                <a:cubicBezTo>
                  <a:pt x="5490572" y="349980"/>
                  <a:pt x="5496778" y="352783"/>
                  <a:pt x="5504521" y="352100"/>
                </a:cubicBezTo>
                <a:cubicBezTo>
                  <a:pt x="5512430" y="351171"/>
                  <a:pt x="5518071" y="351731"/>
                  <a:pt x="5521445" y="353780"/>
                </a:cubicBezTo>
                <a:cubicBezTo>
                  <a:pt x="5524198" y="355690"/>
                  <a:pt x="5525574" y="359483"/>
                  <a:pt x="5525574" y="365157"/>
                </a:cubicBezTo>
                <a:lnTo>
                  <a:pt x="5525574" y="495030"/>
                </a:lnTo>
                <a:cubicBezTo>
                  <a:pt x="5525574" y="520743"/>
                  <a:pt x="5533295" y="541012"/>
                  <a:pt x="5548737" y="555838"/>
                </a:cubicBezTo>
                <a:cubicBezTo>
                  <a:pt x="5564431" y="570925"/>
                  <a:pt x="5586517" y="578469"/>
                  <a:pt x="5614998" y="578469"/>
                </a:cubicBezTo>
                <a:cubicBezTo>
                  <a:pt x="5639412" y="578469"/>
                  <a:pt x="5658351" y="575452"/>
                  <a:pt x="5671816" y="569418"/>
                </a:cubicBezTo>
                <a:cubicBezTo>
                  <a:pt x="5692742" y="559846"/>
                  <a:pt x="5710105" y="541289"/>
                  <a:pt x="5723903" y="513748"/>
                </a:cubicBezTo>
                <a:cubicBezTo>
                  <a:pt x="5727098" y="505917"/>
                  <a:pt x="5727245" y="499136"/>
                  <a:pt x="5724343" y="493405"/>
                </a:cubicBezTo>
                <a:cubicBezTo>
                  <a:pt x="5720851" y="486837"/>
                  <a:pt x="5715372" y="481981"/>
                  <a:pt x="5707904" y="478838"/>
                </a:cubicBezTo>
                <a:cubicBezTo>
                  <a:pt x="5700766" y="475952"/>
                  <a:pt x="5693805" y="475048"/>
                  <a:pt x="5687021" y="476127"/>
                </a:cubicBezTo>
                <a:cubicBezTo>
                  <a:pt x="5679740" y="476938"/>
                  <a:pt x="5674902" y="480695"/>
                  <a:pt x="5672509" y="487396"/>
                </a:cubicBezTo>
                <a:cubicBezTo>
                  <a:pt x="5667194" y="500687"/>
                  <a:pt x="5659753" y="511409"/>
                  <a:pt x="5650186" y="519564"/>
                </a:cubicBezTo>
                <a:cubicBezTo>
                  <a:pt x="5642740" y="524653"/>
                  <a:pt x="5632137" y="527198"/>
                  <a:pt x="5618380" y="527198"/>
                </a:cubicBezTo>
                <a:cubicBezTo>
                  <a:pt x="5604263" y="527198"/>
                  <a:pt x="5594311" y="524029"/>
                  <a:pt x="5588523" y="517692"/>
                </a:cubicBezTo>
                <a:cubicBezTo>
                  <a:pt x="5583039" y="511663"/>
                  <a:pt x="5580297" y="501593"/>
                  <a:pt x="5580297" y="487481"/>
                </a:cubicBezTo>
                <a:lnTo>
                  <a:pt x="5580297" y="365188"/>
                </a:lnTo>
                <a:cubicBezTo>
                  <a:pt x="5580297" y="358337"/>
                  <a:pt x="5580615" y="354437"/>
                  <a:pt x="5581252" y="353487"/>
                </a:cubicBezTo>
                <a:cubicBezTo>
                  <a:pt x="5581755" y="352604"/>
                  <a:pt x="5583675" y="352162"/>
                  <a:pt x="5587014" y="352162"/>
                </a:cubicBezTo>
                <a:cubicBezTo>
                  <a:pt x="5596395" y="351191"/>
                  <a:pt x="5608988" y="350706"/>
                  <a:pt x="5624789" y="350706"/>
                </a:cubicBezTo>
                <a:cubicBezTo>
                  <a:pt x="5640688" y="350706"/>
                  <a:pt x="5655920" y="351189"/>
                  <a:pt x="5670483" y="352154"/>
                </a:cubicBezTo>
                <a:cubicBezTo>
                  <a:pt x="5678371" y="352478"/>
                  <a:pt x="5684318" y="349913"/>
                  <a:pt x="5688323" y="344459"/>
                </a:cubicBezTo>
                <a:cubicBezTo>
                  <a:pt x="5692555" y="339000"/>
                  <a:pt x="5694671" y="332871"/>
                  <a:pt x="5694671" y="326072"/>
                </a:cubicBezTo>
                <a:cubicBezTo>
                  <a:pt x="5694671" y="318882"/>
                  <a:pt x="5692480" y="312682"/>
                  <a:pt x="5688100" y="307469"/>
                </a:cubicBezTo>
                <a:cubicBezTo>
                  <a:pt x="5684094" y="302472"/>
                  <a:pt x="5678024" y="300336"/>
                  <a:pt x="5669890" y="301060"/>
                </a:cubicBezTo>
                <a:cubicBezTo>
                  <a:pt x="5657145" y="301949"/>
                  <a:pt x="5643405" y="302393"/>
                  <a:pt x="5628671" y="302393"/>
                </a:cubicBezTo>
                <a:cubicBezTo>
                  <a:pt x="5615720" y="302393"/>
                  <a:pt x="5601652" y="301931"/>
                  <a:pt x="5586466" y="301006"/>
                </a:cubicBezTo>
                <a:cubicBezTo>
                  <a:pt x="5583196" y="301289"/>
                  <a:pt x="5581243" y="300115"/>
                  <a:pt x="5580612" y="297486"/>
                </a:cubicBezTo>
                <a:cubicBezTo>
                  <a:pt x="5579724" y="293938"/>
                  <a:pt x="5579591" y="283328"/>
                  <a:pt x="5580211" y="265657"/>
                </a:cubicBezTo>
                <a:lnTo>
                  <a:pt x="5581636" y="235993"/>
                </a:lnTo>
                <a:cubicBezTo>
                  <a:pt x="5582679" y="228012"/>
                  <a:pt x="5579380" y="221547"/>
                  <a:pt x="5571738" y="216597"/>
                </a:cubicBezTo>
                <a:cubicBezTo>
                  <a:pt x="5567158" y="213649"/>
                  <a:pt x="5560969" y="212175"/>
                  <a:pt x="5553174" y="212175"/>
                </a:cubicBezTo>
                <a:close/>
                <a:moveTo>
                  <a:pt x="5134075" y="212175"/>
                </a:moveTo>
                <a:cubicBezTo>
                  <a:pt x="5126079" y="212175"/>
                  <a:pt x="5118710" y="214342"/>
                  <a:pt x="5111967" y="218676"/>
                </a:cubicBezTo>
                <a:cubicBezTo>
                  <a:pt x="5107017" y="222261"/>
                  <a:pt x="5105196" y="227966"/>
                  <a:pt x="5106506" y="235793"/>
                </a:cubicBezTo>
                <a:cubicBezTo>
                  <a:pt x="5108097" y="265121"/>
                  <a:pt x="5107148" y="284003"/>
                  <a:pt x="5103656" y="292441"/>
                </a:cubicBezTo>
                <a:cubicBezTo>
                  <a:pt x="5101370" y="298685"/>
                  <a:pt x="5095226" y="301520"/>
                  <a:pt x="5085222" y="300945"/>
                </a:cubicBezTo>
                <a:cubicBezTo>
                  <a:pt x="5077607" y="300236"/>
                  <a:pt x="5072161" y="302131"/>
                  <a:pt x="5068884" y="306630"/>
                </a:cubicBezTo>
                <a:cubicBezTo>
                  <a:pt x="5064365" y="313059"/>
                  <a:pt x="5062106" y="319684"/>
                  <a:pt x="5062106" y="326503"/>
                </a:cubicBezTo>
                <a:cubicBezTo>
                  <a:pt x="5062106" y="333785"/>
                  <a:pt x="5063672" y="339514"/>
                  <a:pt x="5066805" y="343689"/>
                </a:cubicBezTo>
                <a:cubicBezTo>
                  <a:pt x="5071472" y="349980"/>
                  <a:pt x="5077678" y="352783"/>
                  <a:pt x="5085422" y="352100"/>
                </a:cubicBezTo>
                <a:cubicBezTo>
                  <a:pt x="5093331" y="351171"/>
                  <a:pt x="5098972" y="351731"/>
                  <a:pt x="5102347" y="353780"/>
                </a:cubicBezTo>
                <a:cubicBezTo>
                  <a:pt x="5105099" y="355690"/>
                  <a:pt x="5106475" y="359483"/>
                  <a:pt x="5106475" y="365157"/>
                </a:cubicBezTo>
                <a:lnTo>
                  <a:pt x="5106475" y="495030"/>
                </a:lnTo>
                <a:cubicBezTo>
                  <a:pt x="5106475" y="520743"/>
                  <a:pt x="5114195" y="541012"/>
                  <a:pt x="5129638" y="555838"/>
                </a:cubicBezTo>
                <a:cubicBezTo>
                  <a:pt x="5145332" y="570925"/>
                  <a:pt x="5167418" y="578469"/>
                  <a:pt x="5195899" y="578469"/>
                </a:cubicBezTo>
                <a:cubicBezTo>
                  <a:pt x="5220312" y="578469"/>
                  <a:pt x="5239251" y="575452"/>
                  <a:pt x="5252716" y="569418"/>
                </a:cubicBezTo>
                <a:cubicBezTo>
                  <a:pt x="5273642" y="559846"/>
                  <a:pt x="5291005" y="541289"/>
                  <a:pt x="5304804" y="513748"/>
                </a:cubicBezTo>
                <a:cubicBezTo>
                  <a:pt x="5307998" y="505917"/>
                  <a:pt x="5308144" y="499136"/>
                  <a:pt x="5305243" y="493405"/>
                </a:cubicBezTo>
                <a:cubicBezTo>
                  <a:pt x="5301751" y="486837"/>
                  <a:pt x="5296272" y="481981"/>
                  <a:pt x="5288805" y="478838"/>
                </a:cubicBezTo>
                <a:cubicBezTo>
                  <a:pt x="5281666" y="475952"/>
                  <a:pt x="5274706" y="475048"/>
                  <a:pt x="5267922" y="476127"/>
                </a:cubicBezTo>
                <a:cubicBezTo>
                  <a:pt x="5260640" y="476938"/>
                  <a:pt x="5255803" y="480695"/>
                  <a:pt x="5253409" y="487396"/>
                </a:cubicBezTo>
                <a:cubicBezTo>
                  <a:pt x="5248095" y="500687"/>
                  <a:pt x="5240654" y="511409"/>
                  <a:pt x="5231087" y="519564"/>
                </a:cubicBezTo>
                <a:cubicBezTo>
                  <a:pt x="5223640" y="524653"/>
                  <a:pt x="5213039" y="527198"/>
                  <a:pt x="5199281" y="527198"/>
                </a:cubicBezTo>
                <a:cubicBezTo>
                  <a:pt x="5185164" y="527198"/>
                  <a:pt x="5175211" y="524029"/>
                  <a:pt x="5169424" y="517692"/>
                </a:cubicBezTo>
                <a:cubicBezTo>
                  <a:pt x="5163940" y="511663"/>
                  <a:pt x="5161197" y="501593"/>
                  <a:pt x="5161197" y="487481"/>
                </a:cubicBezTo>
                <a:lnTo>
                  <a:pt x="5161197" y="365188"/>
                </a:lnTo>
                <a:cubicBezTo>
                  <a:pt x="5161197" y="358337"/>
                  <a:pt x="5161516" y="354437"/>
                  <a:pt x="5162152" y="353487"/>
                </a:cubicBezTo>
                <a:cubicBezTo>
                  <a:pt x="5162655" y="352604"/>
                  <a:pt x="5164576" y="352162"/>
                  <a:pt x="5167914" y="352162"/>
                </a:cubicBezTo>
                <a:cubicBezTo>
                  <a:pt x="5177297" y="351191"/>
                  <a:pt x="5189888" y="350706"/>
                  <a:pt x="5205690" y="350706"/>
                </a:cubicBezTo>
                <a:cubicBezTo>
                  <a:pt x="5221590" y="350706"/>
                  <a:pt x="5236820" y="351189"/>
                  <a:pt x="5251384" y="352154"/>
                </a:cubicBezTo>
                <a:cubicBezTo>
                  <a:pt x="5259272" y="352478"/>
                  <a:pt x="5265219" y="349913"/>
                  <a:pt x="5269224" y="344459"/>
                </a:cubicBezTo>
                <a:cubicBezTo>
                  <a:pt x="5273456" y="339000"/>
                  <a:pt x="5275571" y="332871"/>
                  <a:pt x="5275571" y="326072"/>
                </a:cubicBezTo>
                <a:cubicBezTo>
                  <a:pt x="5275571" y="318882"/>
                  <a:pt x="5273381" y="312682"/>
                  <a:pt x="5269001" y="307469"/>
                </a:cubicBezTo>
                <a:cubicBezTo>
                  <a:pt x="5264995" y="302472"/>
                  <a:pt x="5258925" y="300336"/>
                  <a:pt x="5250790" y="301060"/>
                </a:cubicBezTo>
                <a:cubicBezTo>
                  <a:pt x="5238045" y="301949"/>
                  <a:pt x="5224305" y="302393"/>
                  <a:pt x="5209572" y="302393"/>
                </a:cubicBezTo>
                <a:cubicBezTo>
                  <a:pt x="5196620" y="302393"/>
                  <a:pt x="5182552" y="301931"/>
                  <a:pt x="5167367" y="301006"/>
                </a:cubicBezTo>
                <a:cubicBezTo>
                  <a:pt x="5164096" y="301289"/>
                  <a:pt x="5162145" y="300115"/>
                  <a:pt x="5161513" y="297486"/>
                </a:cubicBezTo>
                <a:cubicBezTo>
                  <a:pt x="5160624" y="293938"/>
                  <a:pt x="5160491" y="283328"/>
                  <a:pt x="5161112" y="265657"/>
                </a:cubicBezTo>
                <a:lnTo>
                  <a:pt x="5162538" y="235993"/>
                </a:lnTo>
                <a:cubicBezTo>
                  <a:pt x="5163580" y="228012"/>
                  <a:pt x="5160280" y="221547"/>
                  <a:pt x="5152639" y="216597"/>
                </a:cubicBezTo>
                <a:cubicBezTo>
                  <a:pt x="5148058" y="213649"/>
                  <a:pt x="5141870" y="212175"/>
                  <a:pt x="5134075" y="212175"/>
                </a:cubicBezTo>
                <a:close/>
                <a:moveTo>
                  <a:pt x="6509456" y="204888"/>
                </a:moveTo>
                <a:cubicBezTo>
                  <a:pt x="6522305" y="204190"/>
                  <a:pt x="6530716" y="207525"/>
                  <a:pt x="6534691" y="214894"/>
                </a:cubicBezTo>
                <a:cubicBezTo>
                  <a:pt x="6536658" y="218289"/>
                  <a:pt x="6536946" y="226338"/>
                  <a:pt x="6535554" y="239043"/>
                </a:cubicBezTo>
                <a:cubicBezTo>
                  <a:pt x="6534296" y="247296"/>
                  <a:pt x="6533353" y="257977"/>
                  <a:pt x="6532727" y="271088"/>
                </a:cubicBezTo>
                <a:cubicBezTo>
                  <a:pt x="6532418" y="285133"/>
                  <a:pt x="6532742" y="296477"/>
                  <a:pt x="6533697" y="305120"/>
                </a:cubicBezTo>
                <a:cubicBezTo>
                  <a:pt x="6534396" y="312479"/>
                  <a:pt x="6531589" y="318479"/>
                  <a:pt x="6525278" y="323122"/>
                </a:cubicBezTo>
                <a:cubicBezTo>
                  <a:pt x="6520944" y="326393"/>
                  <a:pt x="6514897" y="328028"/>
                  <a:pt x="6507137" y="328028"/>
                </a:cubicBezTo>
                <a:cubicBezTo>
                  <a:pt x="6499840" y="328028"/>
                  <a:pt x="6493855" y="326262"/>
                  <a:pt x="6489182" y="322729"/>
                </a:cubicBezTo>
                <a:cubicBezTo>
                  <a:pt x="6483076" y="318369"/>
                  <a:pt x="6480541" y="312165"/>
                  <a:pt x="6481579" y="304118"/>
                </a:cubicBezTo>
                <a:cubicBezTo>
                  <a:pt x="6482467" y="296420"/>
                  <a:pt x="6482752" y="287398"/>
                  <a:pt x="6482434" y="277050"/>
                </a:cubicBezTo>
                <a:cubicBezTo>
                  <a:pt x="6482434" y="268299"/>
                  <a:pt x="6482123" y="261300"/>
                  <a:pt x="6481502" y="256051"/>
                </a:cubicBezTo>
                <a:lnTo>
                  <a:pt x="6358230" y="256051"/>
                </a:lnTo>
                <a:lnTo>
                  <a:pt x="6358230" y="357608"/>
                </a:lnTo>
                <a:lnTo>
                  <a:pt x="6418452" y="357608"/>
                </a:lnTo>
                <a:cubicBezTo>
                  <a:pt x="6419485" y="357608"/>
                  <a:pt x="6420119" y="356848"/>
                  <a:pt x="6420355" y="355328"/>
                </a:cubicBezTo>
                <a:cubicBezTo>
                  <a:pt x="6420653" y="353469"/>
                  <a:pt x="6420163" y="349366"/>
                  <a:pt x="6418884" y="343019"/>
                </a:cubicBezTo>
                <a:lnTo>
                  <a:pt x="6418429" y="336194"/>
                </a:lnTo>
                <a:cubicBezTo>
                  <a:pt x="6417752" y="329456"/>
                  <a:pt x="6420468" y="324467"/>
                  <a:pt x="6426579" y="321227"/>
                </a:cubicBezTo>
                <a:cubicBezTo>
                  <a:pt x="6431196" y="318531"/>
                  <a:pt x="6436683" y="317183"/>
                  <a:pt x="6443040" y="317183"/>
                </a:cubicBezTo>
                <a:cubicBezTo>
                  <a:pt x="6449829" y="317183"/>
                  <a:pt x="6455653" y="318608"/>
                  <a:pt x="6460511" y="321458"/>
                </a:cubicBezTo>
                <a:cubicBezTo>
                  <a:pt x="6466267" y="324626"/>
                  <a:pt x="6468956" y="329341"/>
                  <a:pt x="6468576" y="335601"/>
                </a:cubicBezTo>
                <a:cubicBezTo>
                  <a:pt x="6467343" y="349810"/>
                  <a:pt x="6466727" y="365956"/>
                  <a:pt x="6466727" y="384037"/>
                </a:cubicBezTo>
                <a:cubicBezTo>
                  <a:pt x="6466727" y="402339"/>
                  <a:pt x="6467343" y="419977"/>
                  <a:pt x="6468576" y="436949"/>
                </a:cubicBezTo>
                <a:cubicBezTo>
                  <a:pt x="6468956" y="443363"/>
                  <a:pt x="6466447" y="448265"/>
                  <a:pt x="6461050" y="451654"/>
                </a:cubicBezTo>
                <a:cubicBezTo>
                  <a:pt x="6456023" y="455018"/>
                  <a:pt x="6450019" y="456700"/>
                  <a:pt x="6443040" y="456700"/>
                </a:cubicBezTo>
                <a:cubicBezTo>
                  <a:pt x="6436570" y="456700"/>
                  <a:pt x="6431335" y="455344"/>
                  <a:pt x="6427334" y="452633"/>
                </a:cubicBezTo>
                <a:cubicBezTo>
                  <a:pt x="6420719" y="448622"/>
                  <a:pt x="6417754" y="443101"/>
                  <a:pt x="6418437" y="436071"/>
                </a:cubicBezTo>
                <a:lnTo>
                  <a:pt x="6418914" y="427759"/>
                </a:lnTo>
                <a:cubicBezTo>
                  <a:pt x="6420172" y="420170"/>
                  <a:pt x="6420640" y="415029"/>
                  <a:pt x="6420317" y="412338"/>
                </a:cubicBezTo>
                <a:cubicBezTo>
                  <a:pt x="6420029" y="410032"/>
                  <a:pt x="6419407" y="408879"/>
                  <a:pt x="6418452" y="408879"/>
                </a:cubicBezTo>
                <a:lnTo>
                  <a:pt x="6358230" y="408879"/>
                </a:lnTo>
                <a:lnTo>
                  <a:pt x="6358230" y="516475"/>
                </a:lnTo>
                <a:cubicBezTo>
                  <a:pt x="6358230" y="518293"/>
                  <a:pt x="6359609" y="519446"/>
                  <a:pt x="6362367" y="519934"/>
                </a:cubicBezTo>
                <a:cubicBezTo>
                  <a:pt x="6365412" y="520191"/>
                  <a:pt x="6371952" y="520006"/>
                  <a:pt x="6381986" y="519379"/>
                </a:cubicBezTo>
                <a:lnTo>
                  <a:pt x="6396345" y="518917"/>
                </a:lnTo>
                <a:cubicBezTo>
                  <a:pt x="6403298" y="518208"/>
                  <a:pt x="6408352" y="520157"/>
                  <a:pt x="6411504" y="524764"/>
                </a:cubicBezTo>
                <a:cubicBezTo>
                  <a:pt x="6415623" y="530921"/>
                  <a:pt x="6417682" y="537484"/>
                  <a:pt x="6417682" y="544452"/>
                </a:cubicBezTo>
                <a:cubicBezTo>
                  <a:pt x="6417682" y="551149"/>
                  <a:pt x="6415674" y="557496"/>
                  <a:pt x="6411658" y="563494"/>
                </a:cubicBezTo>
                <a:cubicBezTo>
                  <a:pt x="6408521" y="568209"/>
                  <a:pt x="6403586" y="570407"/>
                  <a:pt x="6396853" y="570088"/>
                </a:cubicBezTo>
                <a:cubicBezTo>
                  <a:pt x="6385551" y="569117"/>
                  <a:pt x="6368616" y="568632"/>
                  <a:pt x="6346052" y="568632"/>
                </a:cubicBezTo>
                <a:cubicBezTo>
                  <a:pt x="6323020" y="568632"/>
                  <a:pt x="6299908" y="569112"/>
                  <a:pt x="6276717" y="570073"/>
                </a:cubicBezTo>
                <a:cubicBezTo>
                  <a:pt x="6270139" y="570401"/>
                  <a:pt x="6265275" y="567513"/>
                  <a:pt x="6262127" y="561407"/>
                </a:cubicBezTo>
                <a:cubicBezTo>
                  <a:pt x="6259478" y="556872"/>
                  <a:pt x="6258153" y="551059"/>
                  <a:pt x="6258153" y="543967"/>
                </a:cubicBezTo>
                <a:cubicBezTo>
                  <a:pt x="6258153" y="536932"/>
                  <a:pt x="6259483" y="531137"/>
                  <a:pt x="6262143" y="526581"/>
                </a:cubicBezTo>
                <a:cubicBezTo>
                  <a:pt x="6265470" y="520440"/>
                  <a:pt x="6270454" y="517887"/>
                  <a:pt x="6277095" y="518925"/>
                </a:cubicBezTo>
                <a:lnTo>
                  <a:pt x="6290212" y="519395"/>
                </a:lnTo>
                <a:cubicBezTo>
                  <a:pt x="6296534" y="519975"/>
                  <a:pt x="6300527" y="520021"/>
                  <a:pt x="6302191" y="519533"/>
                </a:cubicBezTo>
                <a:cubicBezTo>
                  <a:pt x="6303069" y="519261"/>
                  <a:pt x="6303508" y="518247"/>
                  <a:pt x="6303508" y="516491"/>
                </a:cubicBezTo>
                <a:lnTo>
                  <a:pt x="6303508" y="264409"/>
                </a:lnTo>
                <a:cubicBezTo>
                  <a:pt x="6303508" y="261323"/>
                  <a:pt x="6301839" y="259223"/>
                  <a:pt x="6298501" y="258108"/>
                </a:cubicBezTo>
                <a:cubicBezTo>
                  <a:pt x="6293731" y="256244"/>
                  <a:pt x="6286597" y="255777"/>
                  <a:pt x="6277102" y="256706"/>
                </a:cubicBezTo>
                <a:cubicBezTo>
                  <a:pt x="6270333" y="257066"/>
                  <a:pt x="6265322" y="254300"/>
                  <a:pt x="6262066" y="248410"/>
                </a:cubicBezTo>
                <a:cubicBezTo>
                  <a:pt x="6259457" y="243552"/>
                  <a:pt x="6258153" y="237757"/>
                  <a:pt x="6258153" y="231024"/>
                </a:cubicBezTo>
                <a:cubicBezTo>
                  <a:pt x="6258153" y="223963"/>
                  <a:pt x="6259485" y="218142"/>
                  <a:pt x="6262151" y="213562"/>
                </a:cubicBezTo>
                <a:cubicBezTo>
                  <a:pt x="6265386" y="207404"/>
                  <a:pt x="6270341" y="204678"/>
                  <a:pt x="6277017" y="205381"/>
                </a:cubicBezTo>
                <a:cubicBezTo>
                  <a:pt x="6297538" y="205966"/>
                  <a:pt x="6335576" y="206259"/>
                  <a:pt x="6391130" y="206259"/>
                </a:cubicBezTo>
                <a:cubicBezTo>
                  <a:pt x="6444907" y="206259"/>
                  <a:pt x="6484349" y="205802"/>
                  <a:pt x="6509456" y="204888"/>
                </a:cubicBezTo>
                <a:close/>
                <a:moveTo>
                  <a:pt x="10285507" y="204287"/>
                </a:moveTo>
                <a:lnTo>
                  <a:pt x="10285507" y="518432"/>
                </a:lnTo>
                <a:cubicBezTo>
                  <a:pt x="10285507" y="520214"/>
                  <a:pt x="10289910" y="521338"/>
                  <a:pt x="10298717" y="521806"/>
                </a:cubicBezTo>
                <a:cubicBezTo>
                  <a:pt x="10306348" y="522109"/>
                  <a:pt x="10318796" y="521302"/>
                  <a:pt x="10336062" y="519387"/>
                </a:cubicBezTo>
                <a:cubicBezTo>
                  <a:pt x="10344345" y="518047"/>
                  <a:pt x="10351517" y="521518"/>
                  <a:pt x="10357575" y="529801"/>
                </a:cubicBezTo>
                <a:cubicBezTo>
                  <a:pt x="10360802" y="532061"/>
                  <a:pt x="10362414" y="536788"/>
                  <a:pt x="10362414" y="543983"/>
                </a:cubicBezTo>
                <a:cubicBezTo>
                  <a:pt x="10362414" y="551547"/>
                  <a:pt x="10359900" y="558326"/>
                  <a:pt x="10354872" y="564319"/>
                </a:cubicBezTo>
                <a:cubicBezTo>
                  <a:pt x="10350851" y="569141"/>
                  <a:pt x="10344438" y="571210"/>
                  <a:pt x="10335630" y="570527"/>
                </a:cubicBezTo>
                <a:cubicBezTo>
                  <a:pt x="10313451" y="568632"/>
                  <a:pt x="10284138" y="567685"/>
                  <a:pt x="10247693" y="567685"/>
                </a:cubicBezTo>
                <a:cubicBezTo>
                  <a:pt x="10211396" y="567685"/>
                  <a:pt x="10186160" y="568627"/>
                  <a:pt x="10171987" y="570512"/>
                </a:cubicBezTo>
                <a:cubicBezTo>
                  <a:pt x="10164058" y="571205"/>
                  <a:pt x="10157728" y="568132"/>
                  <a:pt x="10153000" y="561291"/>
                </a:cubicBezTo>
                <a:cubicBezTo>
                  <a:pt x="10149971" y="556942"/>
                  <a:pt x="10148454" y="551010"/>
                  <a:pt x="10148454" y="543497"/>
                </a:cubicBezTo>
                <a:cubicBezTo>
                  <a:pt x="10148454" y="536267"/>
                  <a:pt x="10150060" y="530523"/>
                  <a:pt x="10153269" y="526266"/>
                </a:cubicBezTo>
                <a:cubicBezTo>
                  <a:pt x="10158142" y="520016"/>
                  <a:pt x="10164397" y="517744"/>
                  <a:pt x="10172033" y="519449"/>
                </a:cubicBezTo>
                <a:cubicBezTo>
                  <a:pt x="10185201" y="521323"/>
                  <a:pt x="10197982" y="522109"/>
                  <a:pt x="10210379" y="521806"/>
                </a:cubicBezTo>
                <a:cubicBezTo>
                  <a:pt x="10223982" y="521282"/>
                  <a:pt x="10230784" y="520157"/>
                  <a:pt x="10230784" y="518432"/>
                </a:cubicBezTo>
                <a:lnTo>
                  <a:pt x="10230784" y="257900"/>
                </a:lnTo>
                <a:cubicBezTo>
                  <a:pt x="10230784" y="255543"/>
                  <a:pt x="10225895" y="254113"/>
                  <a:pt x="10216118" y="253610"/>
                </a:cubicBezTo>
                <a:cubicBezTo>
                  <a:pt x="10207599" y="252983"/>
                  <a:pt x="10196536" y="253797"/>
                  <a:pt x="10182933" y="256051"/>
                </a:cubicBezTo>
                <a:cubicBezTo>
                  <a:pt x="10175178" y="257017"/>
                  <a:pt x="10168916" y="254634"/>
                  <a:pt x="10164145" y="248903"/>
                </a:cubicBezTo>
                <a:cubicBezTo>
                  <a:pt x="10160258" y="243860"/>
                  <a:pt x="10158314" y="237536"/>
                  <a:pt x="10158314" y="229931"/>
                </a:cubicBezTo>
                <a:cubicBezTo>
                  <a:pt x="10158314" y="222690"/>
                  <a:pt x="10160258" y="216550"/>
                  <a:pt x="10164145" y="211513"/>
                </a:cubicBezTo>
                <a:cubicBezTo>
                  <a:pt x="10168911" y="205725"/>
                  <a:pt x="10175181" y="203342"/>
                  <a:pt x="10182956" y="204364"/>
                </a:cubicBezTo>
                <a:cubicBezTo>
                  <a:pt x="10193638" y="206244"/>
                  <a:pt x="10207185" y="207184"/>
                  <a:pt x="10223598" y="207184"/>
                </a:cubicBezTo>
                <a:cubicBezTo>
                  <a:pt x="10240293" y="207184"/>
                  <a:pt x="10260929" y="206218"/>
                  <a:pt x="10285507" y="204287"/>
                </a:cubicBezTo>
                <a:close/>
                <a:moveTo>
                  <a:pt x="9653763" y="204287"/>
                </a:moveTo>
                <a:cubicBezTo>
                  <a:pt x="9689956" y="204287"/>
                  <a:pt x="9716763" y="215575"/>
                  <a:pt x="9734182" y="238150"/>
                </a:cubicBezTo>
                <a:cubicBezTo>
                  <a:pt x="9748822" y="256909"/>
                  <a:pt x="9756144" y="282753"/>
                  <a:pt x="9756144" y="315681"/>
                </a:cubicBezTo>
                <a:cubicBezTo>
                  <a:pt x="9756144" y="344993"/>
                  <a:pt x="9750004" y="368528"/>
                  <a:pt x="9737725" y="386286"/>
                </a:cubicBezTo>
                <a:cubicBezTo>
                  <a:pt x="9727229" y="401544"/>
                  <a:pt x="9712583" y="411822"/>
                  <a:pt x="9693787" y="417122"/>
                </a:cubicBezTo>
                <a:cubicBezTo>
                  <a:pt x="9710046" y="421964"/>
                  <a:pt x="9723509" y="436518"/>
                  <a:pt x="9734175" y="460782"/>
                </a:cubicBezTo>
                <a:cubicBezTo>
                  <a:pt x="9741220" y="475957"/>
                  <a:pt x="9746859" y="494465"/>
                  <a:pt x="9751090" y="516306"/>
                </a:cubicBezTo>
                <a:cubicBezTo>
                  <a:pt x="9751773" y="518709"/>
                  <a:pt x="9753055" y="520047"/>
                  <a:pt x="9754934" y="520319"/>
                </a:cubicBezTo>
                <a:cubicBezTo>
                  <a:pt x="9757912" y="520951"/>
                  <a:pt x="9764301" y="520496"/>
                  <a:pt x="9774099" y="518956"/>
                </a:cubicBezTo>
                <a:cubicBezTo>
                  <a:pt x="9781684" y="517574"/>
                  <a:pt x="9787461" y="519710"/>
                  <a:pt x="9791431" y="525364"/>
                </a:cubicBezTo>
                <a:cubicBezTo>
                  <a:pt x="9795185" y="530377"/>
                  <a:pt x="9797062" y="536577"/>
                  <a:pt x="9797062" y="543967"/>
                </a:cubicBezTo>
                <a:cubicBezTo>
                  <a:pt x="9797062" y="550987"/>
                  <a:pt x="9795206" y="557180"/>
                  <a:pt x="9791493" y="562547"/>
                </a:cubicBezTo>
                <a:cubicBezTo>
                  <a:pt x="9787661" y="568216"/>
                  <a:pt x="9781913" y="570715"/>
                  <a:pt x="9774245" y="570042"/>
                </a:cubicBezTo>
                <a:cubicBezTo>
                  <a:pt x="9763041" y="569087"/>
                  <a:pt x="9752769" y="568609"/>
                  <a:pt x="9743433" y="568609"/>
                </a:cubicBezTo>
                <a:cubicBezTo>
                  <a:pt x="9733846" y="568609"/>
                  <a:pt x="9725175" y="569087"/>
                  <a:pt x="9717420" y="570042"/>
                </a:cubicBezTo>
                <a:cubicBezTo>
                  <a:pt x="9709245" y="571362"/>
                  <a:pt x="9703632" y="569464"/>
                  <a:pt x="9700582" y="564349"/>
                </a:cubicBezTo>
                <a:cubicBezTo>
                  <a:pt x="9698907" y="561828"/>
                  <a:pt x="9697888" y="556200"/>
                  <a:pt x="9697523" y="547464"/>
                </a:cubicBezTo>
                <a:lnTo>
                  <a:pt x="9697523" y="544922"/>
                </a:lnTo>
                <a:cubicBezTo>
                  <a:pt x="9694370" y="518090"/>
                  <a:pt x="9687910" y="494896"/>
                  <a:pt x="9678142" y="475341"/>
                </a:cubicBezTo>
                <a:cubicBezTo>
                  <a:pt x="9667040" y="452807"/>
                  <a:pt x="9652826" y="437720"/>
                  <a:pt x="9635499" y="430078"/>
                </a:cubicBezTo>
                <a:lnTo>
                  <a:pt x="9578173" y="430078"/>
                </a:lnTo>
                <a:lnTo>
                  <a:pt x="9578173" y="518401"/>
                </a:lnTo>
                <a:cubicBezTo>
                  <a:pt x="9578173" y="519094"/>
                  <a:pt x="9579608" y="519605"/>
                  <a:pt x="9582479" y="519934"/>
                </a:cubicBezTo>
                <a:cubicBezTo>
                  <a:pt x="9585899" y="520201"/>
                  <a:pt x="9592401" y="519875"/>
                  <a:pt x="9601983" y="518956"/>
                </a:cubicBezTo>
                <a:cubicBezTo>
                  <a:pt x="9609594" y="517574"/>
                  <a:pt x="9615389" y="519713"/>
                  <a:pt x="9619369" y="525372"/>
                </a:cubicBezTo>
                <a:cubicBezTo>
                  <a:pt x="9623128" y="530374"/>
                  <a:pt x="9625007" y="536572"/>
                  <a:pt x="9625007" y="543967"/>
                </a:cubicBezTo>
                <a:cubicBezTo>
                  <a:pt x="9625007" y="551413"/>
                  <a:pt x="9623154" y="557604"/>
                  <a:pt x="9619445" y="562539"/>
                </a:cubicBezTo>
                <a:cubicBezTo>
                  <a:pt x="9615599" y="568537"/>
                  <a:pt x="9609976" y="571048"/>
                  <a:pt x="9602576" y="570073"/>
                </a:cubicBezTo>
                <a:cubicBezTo>
                  <a:pt x="9584069" y="568794"/>
                  <a:pt x="9566098" y="568155"/>
                  <a:pt x="9548663" y="568155"/>
                </a:cubicBezTo>
                <a:cubicBezTo>
                  <a:pt x="9531500" y="568155"/>
                  <a:pt x="9514654" y="568781"/>
                  <a:pt x="9498123" y="570034"/>
                </a:cubicBezTo>
                <a:cubicBezTo>
                  <a:pt x="9491483" y="571036"/>
                  <a:pt x="9486281" y="568281"/>
                  <a:pt x="9482517" y="561769"/>
                </a:cubicBezTo>
                <a:cubicBezTo>
                  <a:pt x="9480226" y="557198"/>
                  <a:pt x="9479081" y="551265"/>
                  <a:pt x="9479081" y="543967"/>
                </a:cubicBezTo>
                <a:cubicBezTo>
                  <a:pt x="9479081" y="536731"/>
                  <a:pt x="9480147" y="530985"/>
                  <a:pt x="9482278" y="526728"/>
                </a:cubicBezTo>
                <a:cubicBezTo>
                  <a:pt x="9486391" y="520165"/>
                  <a:pt x="9491732" y="517579"/>
                  <a:pt x="9498301" y="518971"/>
                </a:cubicBezTo>
                <a:cubicBezTo>
                  <a:pt x="9507791" y="519880"/>
                  <a:pt x="9514338" y="520191"/>
                  <a:pt x="9517943" y="519903"/>
                </a:cubicBezTo>
                <a:cubicBezTo>
                  <a:pt x="9521614" y="519528"/>
                  <a:pt x="9523451" y="519033"/>
                  <a:pt x="9523451" y="518416"/>
                </a:cubicBezTo>
                <a:lnTo>
                  <a:pt x="9523451" y="260311"/>
                </a:lnTo>
                <a:cubicBezTo>
                  <a:pt x="9523451" y="258180"/>
                  <a:pt x="9521121" y="256647"/>
                  <a:pt x="9516464" y="255713"/>
                </a:cubicBezTo>
                <a:cubicBezTo>
                  <a:pt x="9513398" y="254968"/>
                  <a:pt x="9507177" y="254906"/>
                  <a:pt x="9497799" y="255528"/>
                </a:cubicBezTo>
                <a:cubicBezTo>
                  <a:pt x="9491267" y="255872"/>
                  <a:pt x="9486096" y="252791"/>
                  <a:pt x="9482286" y="246284"/>
                </a:cubicBezTo>
                <a:cubicBezTo>
                  <a:pt x="9480149" y="242027"/>
                  <a:pt x="9479081" y="236573"/>
                  <a:pt x="9479081" y="229923"/>
                </a:cubicBezTo>
                <a:cubicBezTo>
                  <a:pt x="9479081" y="223006"/>
                  <a:pt x="9480147" y="217418"/>
                  <a:pt x="9482278" y="213161"/>
                </a:cubicBezTo>
                <a:cubicBezTo>
                  <a:pt x="9486207" y="206598"/>
                  <a:pt x="9491503" y="203684"/>
                  <a:pt x="9498169" y="204418"/>
                </a:cubicBezTo>
                <a:cubicBezTo>
                  <a:pt x="9516523" y="205620"/>
                  <a:pt x="9537090" y="206221"/>
                  <a:pt x="9559871" y="206221"/>
                </a:cubicBezTo>
                <a:cubicBezTo>
                  <a:pt x="9583493" y="206221"/>
                  <a:pt x="9614790" y="205576"/>
                  <a:pt x="9653763" y="204287"/>
                </a:cubicBezTo>
                <a:close/>
                <a:moveTo>
                  <a:pt x="3986390" y="204287"/>
                </a:moveTo>
                <a:cubicBezTo>
                  <a:pt x="3947416" y="205576"/>
                  <a:pt x="3916120" y="206221"/>
                  <a:pt x="3892497" y="206221"/>
                </a:cubicBezTo>
                <a:cubicBezTo>
                  <a:pt x="3869717" y="206221"/>
                  <a:pt x="3849150" y="205620"/>
                  <a:pt x="3830796" y="204418"/>
                </a:cubicBezTo>
                <a:cubicBezTo>
                  <a:pt x="3824130" y="203684"/>
                  <a:pt x="3818833" y="206598"/>
                  <a:pt x="3814905" y="213161"/>
                </a:cubicBezTo>
                <a:cubicBezTo>
                  <a:pt x="3812773" y="217418"/>
                  <a:pt x="3811708" y="223006"/>
                  <a:pt x="3811708" y="229923"/>
                </a:cubicBezTo>
                <a:cubicBezTo>
                  <a:pt x="3811708" y="236573"/>
                  <a:pt x="3812776" y="242027"/>
                  <a:pt x="3814913" y="246284"/>
                </a:cubicBezTo>
                <a:cubicBezTo>
                  <a:pt x="3818723" y="252791"/>
                  <a:pt x="3823895" y="255872"/>
                  <a:pt x="3830426" y="255528"/>
                </a:cubicBezTo>
                <a:cubicBezTo>
                  <a:pt x="3839803" y="254906"/>
                  <a:pt x="3846025" y="254968"/>
                  <a:pt x="3849091" y="255713"/>
                </a:cubicBezTo>
                <a:cubicBezTo>
                  <a:pt x="3853749" y="256647"/>
                  <a:pt x="3856077" y="258180"/>
                  <a:pt x="3856077" y="260311"/>
                </a:cubicBezTo>
                <a:lnTo>
                  <a:pt x="3856077" y="518416"/>
                </a:lnTo>
                <a:cubicBezTo>
                  <a:pt x="3856077" y="519033"/>
                  <a:pt x="3854241" y="519528"/>
                  <a:pt x="3850570" y="519903"/>
                </a:cubicBezTo>
                <a:cubicBezTo>
                  <a:pt x="3846965" y="520191"/>
                  <a:pt x="3840417" y="519880"/>
                  <a:pt x="3830927" y="518971"/>
                </a:cubicBezTo>
                <a:cubicBezTo>
                  <a:pt x="3824359" y="517579"/>
                  <a:pt x="3819019" y="520165"/>
                  <a:pt x="3814905" y="526728"/>
                </a:cubicBezTo>
                <a:cubicBezTo>
                  <a:pt x="3812773" y="530985"/>
                  <a:pt x="3811708" y="536731"/>
                  <a:pt x="3811708" y="543967"/>
                </a:cubicBezTo>
                <a:cubicBezTo>
                  <a:pt x="3811708" y="551265"/>
                  <a:pt x="3812853" y="557198"/>
                  <a:pt x="3815143" y="561769"/>
                </a:cubicBezTo>
                <a:cubicBezTo>
                  <a:pt x="3818907" y="568281"/>
                  <a:pt x="3824110" y="571036"/>
                  <a:pt x="3830750" y="570034"/>
                </a:cubicBezTo>
                <a:cubicBezTo>
                  <a:pt x="3847280" y="568781"/>
                  <a:pt x="3864127" y="568155"/>
                  <a:pt x="3881289" y="568155"/>
                </a:cubicBezTo>
                <a:cubicBezTo>
                  <a:pt x="3898724" y="568155"/>
                  <a:pt x="3916695" y="568794"/>
                  <a:pt x="3935203" y="570073"/>
                </a:cubicBezTo>
                <a:cubicBezTo>
                  <a:pt x="3942602" y="571048"/>
                  <a:pt x="3948226" y="568537"/>
                  <a:pt x="3952072" y="562539"/>
                </a:cubicBezTo>
                <a:cubicBezTo>
                  <a:pt x="3955780" y="557604"/>
                  <a:pt x="3957634" y="551413"/>
                  <a:pt x="3957634" y="543967"/>
                </a:cubicBezTo>
                <a:cubicBezTo>
                  <a:pt x="3957634" y="536572"/>
                  <a:pt x="3955754" y="530374"/>
                  <a:pt x="3951996" y="525372"/>
                </a:cubicBezTo>
                <a:cubicBezTo>
                  <a:pt x="3948015" y="519713"/>
                  <a:pt x="3942220" y="517574"/>
                  <a:pt x="3934610" y="518956"/>
                </a:cubicBezTo>
                <a:cubicBezTo>
                  <a:pt x="3925027" y="519875"/>
                  <a:pt x="3918526" y="520201"/>
                  <a:pt x="3915106" y="519934"/>
                </a:cubicBezTo>
                <a:cubicBezTo>
                  <a:pt x="3912235" y="519605"/>
                  <a:pt x="3910800" y="519094"/>
                  <a:pt x="3910800" y="518401"/>
                </a:cubicBezTo>
                <a:lnTo>
                  <a:pt x="3910800" y="430078"/>
                </a:lnTo>
                <a:lnTo>
                  <a:pt x="3968125" y="430078"/>
                </a:lnTo>
                <a:cubicBezTo>
                  <a:pt x="3985452" y="437720"/>
                  <a:pt x="3999667" y="452807"/>
                  <a:pt x="4010769" y="475341"/>
                </a:cubicBezTo>
                <a:cubicBezTo>
                  <a:pt x="4020537" y="494896"/>
                  <a:pt x="4026997" y="518090"/>
                  <a:pt x="4030150" y="544922"/>
                </a:cubicBezTo>
                <a:lnTo>
                  <a:pt x="4030150" y="547464"/>
                </a:lnTo>
                <a:cubicBezTo>
                  <a:pt x="4030515" y="556200"/>
                  <a:pt x="4031534" y="561828"/>
                  <a:pt x="4033209" y="564349"/>
                </a:cubicBezTo>
                <a:cubicBezTo>
                  <a:pt x="4036259" y="569464"/>
                  <a:pt x="4041871" y="571362"/>
                  <a:pt x="4050048" y="570042"/>
                </a:cubicBezTo>
                <a:cubicBezTo>
                  <a:pt x="4057801" y="569087"/>
                  <a:pt x="4066472" y="568609"/>
                  <a:pt x="4076060" y="568609"/>
                </a:cubicBezTo>
                <a:cubicBezTo>
                  <a:pt x="4085396" y="568609"/>
                  <a:pt x="4095667" y="569087"/>
                  <a:pt x="4106872" y="570042"/>
                </a:cubicBezTo>
                <a:cubicBezTo>
                  <a:pt x="4114540" y="570715"/>
                  <a:pt x="4120288" y="568216"/>
                  <a:pt x="4124119" y="562547"/>
                </a:cubicBezTo>
                <a:cubicBezTo>
                  <a:pt x="4127832" y="557180"/>
                  <a:pt x="4129689" y="550987"/>
                  <a:pt x="4129689" y="543967"/>
                </a:cubicBezTo>
                <a:cubicBezTo>
                  <a:pt x="4129689" y="536577"/>
                  <a:pt x="4127812" y="530377"/>
                  <a:pt x="4124057" y="525364"/>
                </a:cubicBezTo>
                <a:cubicBezTo>
                  <a:pt x="4120088" y="519710"/>
                  <a:pt x="4114310" y="517574"/>
                  <a:pt x="4106726" y="518956"/>
                </a:cubicBezTo>
                <a:cubicBezTo>
                  <a:pt x="4096928" y="520496"/>
                  <a:pt x="4090539" y="520951"/>
                  <a:pt x="4087560" y="520319"/>
                </a:cubicBezTo>
                <a:cubicBezTo>
                  <a:pt x="4085682" y="520047"/>
                  <a:pt x="4084400" y="518709"/>
                  <a:pt x="4083717" y="516306"/>
                </a:cubicBezTo>
                <a:cubicBezTo>
                  <a:pt x="4079485" y="494465"/>
                  <a:pt x="4073847" y="475957"/>
                  <a:pt x="4066801" y="460782"/>
                </a:cubicBezTo>
                <a:cubicBezTo>
                  <a:pt x="4056135" y="436518"/>
                  <a:pt x="4042672" y="421964"/>
                  <a:pt x="4026414" y="417122"/>
                </a:cubicBezTo>
                <a:cubicBezTo>
                  <a:pt x="4045210" y="411822"/>
                  <a:pt x="4059855" y="401544"/>
                  <a:pt x="4070352" y="386286"/>
                </a:cubicBezTo>
                <a:cubicBezTo>
                  <a:pt x="4082631" y="368528"/>
                  <a:pt x="4088770" y="344993"/>
                  <a:pt x="4088770" y="315681"/>
                </a:cubicBezTo>
                <a:cubicBezTo>
                  <a:pt x="4088770" y="282753"/>
                  <a:pt x="4081450" y="256909"/>
                  <a:pt x="4066809" y="238150"/>
                </a:cubicBezTo>
                <a:cubicBezTo>
                  <a:pt x="4049390" y="215575"/>
                  <a:pt x="4022584" y="204287"/>
                  <a:pt x="3986390" y="204287"/>
                </a:cubicBezTo>
                <a:close/>
                <a:moveTo>
                  <a:pt x="1884458" y="204287"/>
                </a:moveTo>
                <a:cubicBezTo>
                  <a:pt x="1859880" y="206218"/>
                  <a:pt x="1839244" y="207184"/>
                  <a:pt x="1822549" y="207184"/>
                </a:cubicBezTo>
                <a:cubicBezTo>
                  <a:pt x="1806136" y="207184"/>
                  <a:pt x="1792589" y="206244"/>
                  <a:pt x="1781908" y="204364"/>
                </a:cubicBezTo>
                <a:cubicBezTo>
                  <a:pt x="1774133" y="203342"/>
                  <a:pt x="1767862" y="205725"/>
                  <a:pt x="1763097" y="211513"/>
                </a:cubicBezTo>
                <a:cubicBezTo>
                  <a:pt x="1759209" y="216550"/>
                  <a:pt x="1757266" y="222690"/>
                  <a:pt x="1757266" y="229931"/>
                </a:cubicBezTo>
                <a:cubicBezTo>
                  <a:pt x="1757266" y="237536"/>
                  <a:pt x="1759209" y="243860"/>
                  <a:pt x="1763097" y="248903"/>
                </a:cubicBezTo>
                <a:cubicBezTo>
                  <a:pt x="1767868" y="254634"/>
                  <a:pt x="1774130" y="257017"/>
                  <a:pt x="1781885" y="256051"/>
                </a:cubicBezTo>
                <a:cubicBezTo>
                  <a:pt x="1795488" y="253797"/>
                  <a:pt x="1806549" y="252983"/>
                  <a:pt x="1815069" y="253610"/>
                </a:cubicBezTo>
                <a:cubicBezTo>
                  <a:pt x="1824847" y="254113"/>
                  <a:pt x="1829735" y="255543"/>
                  <a:pt x="1829735" y="257900"/>
                </a:cubicBezTo>
                <a:lnTo>
                  <a:pt x="1829735" y="518432"/>
                </a:lnTo>
                <a:cubicBezTo>
                  <a:pt x="1829735" y="520157"/>
                  <a:pt x="1822934" y="521282"/>
                  <a:pt x="1809330" y="521806"/>
                </a:cubicBezTo>
                <a:cubicBezTo>
                  <a:pt x="1796934" y="522109"/>
                  <a:pt x="1784152" y="521323"/>
                  <a:pt x="1770985" y="519449"/>
                </a:cubicBezTo>
                <a:cubicBezTo>
                  <a:pt x="1763349" y="517744"/>
                  <a:pt x="1757094" y="520016"/>
                  <a:pt x="1752220" y="526266"/>
                </a:cubicBezTo>
                <a:cubicBezTo>
                  <a:pt x="1749011" y="530523"/>
                  <a:pt x="1747406" y="536267"/>
                  <a:pt x="1747406" y="543497"/>
                </a:cubicBezTo>
                <a:cubicBezTo>
                  <a:pt x="1747406" y="551010"/>
                  <a:pt x="1748921" y="556942"/>
                  <a:pt x="1751950" y="561291"/>
                </a:cubicBezTo>
                <a:cubicBezTo>
                  <a:pt x="1756680" y="568132"/>
                  <a:pt x="1763009" y="571205"/>
                  <a:pt x="1770938" y="570512"/>
                </a:cubicBezTo>
                <a:cubicBezTo>
                  <a:pt x="1785112" y="568627"/>
                  <a:pt x="1810347" y="567685"/>
                  <a:pt x="1846644" y="567685"/>
                </a:cubicBezTo>
                <a:cubicBezTo>
                  <a:pt x="1883089" y="567685"/>
                  <a:pt x="1912402" y="568632"/>
                  <a:pt x="1934582" y="570527"/>
                </a:cubicBezTo>
                <a:cubicBezTo>
                  <a:pt x="1943389" y="571210"/>
                  <a:pt x="1949803" y="569141"/>
                  <a:pt x="1953824" y="564319"/>
                </a:cubicBezTo>
                <a:cubicBezTo>
                  <a:pt x="1958851" y="558326"/>
                  <a:pt x="1961365" y="551547"/>
                  <a:pt x="1961365" y="543983"/>
                </a:cubicBezTo>
                <a:cubicBezTo>
                  <a:pt x="1961365" y="536788"/>
                  <a:pt x="1959752" y="532061"/>
                  <a:pt x="1956527" y="529801"/>
                </a:cubicBezTo>
                <a:cubicBezTo>
                  <a:pt x="1950468" y="521518"/>
                  <a:pt x="1943296" y="518047"/>
                  <a:pt x="1935013" y="519387"/>
                </a:cubicBezTo>
                <a:cubicBezTo>
                  <a:pt x="1917748" y="521302"/>
                  <a:pt x="1905299" y="522109"/>
                  <a:pt x="1897669" y="521806"/>
                </a:cubicBezTo>
                <a:cubicBezTo>
                  <a:pt x="1888861" y="521338"/>
                  <a:pt x="1884458" y="520214"/>
                  <a:pt x="1884458" y="518432"/>
                </a:cubicBezTo>
                <a:close/>
                <a:moveTo>
                  <a:pt x="4823878" y="203794"/>
                </a:moveTo>
                <a:cubicBezTo>
                  <a:pt x="4806844" y="205725"/>
                  <a:pt x="4791045" y="206691"/>
                  <a:pt x="4776481" y="206691"/>
                </a:cubicBezTo>
                <a:cubicBezTo>
                  <a:pt x="4767232" y="206439"/>
                  <a:pt x="4758772" y="205515"/>
                  <a:pt x="4751100" y="203918"/>
                </a:cubicBezTo>
                <a:cubicBezTo>
                  <a:pt x="4743751" y="203188"/>
                  <a:pt x="4737627" y="206138"/>
                  <a:pt x="4732728" y="212768"/>
                </a:cubicBezTo>
                <a:cubicBezTo>
                  <a:pt x="4730063" y="216743"/>
                  <a:pt x="4728730" y="222297"/>
                  <a:pt x="4728730" y="229430"/>
                </a:cubicBezTo>
                <a:cubicBezTo>
                  <a:pt x="4728730" y="236296"/>
                  <a:pt x="4730060" y="241701"/>
                  <a:pt x="4732721" y="245645"/>
                </a:cubicBezTo>
                <a:cubicBezTo>
                  <a:pt x="4737568" y="252249"/>
                  <a:pt x="4743717" y="255374"/>
                  <a:pt x="4751169" y="255019"/>
                </a:cubicBezTo>
                <a:cubicBezTo>
                  <a:pt x="4757547" y="253443"/>
                  <a:pt x="4762267" y="253515"/>
                  <a:pt x="4765327" y="255235"/>
                </a:cubicBezTo>
                <a:cubicBezTo>
                  <a:pt x="4767880" y="256683"/>
                  <a:pt x="4769156" y="259826"/>
                  <a:pt x="4769156" y="264663"/>
                </a:cubicBezTo>
                <a:lnTo>
                  <a:pt x="4769156" y="512608"/>
                </a:lnTo>
                <a:cubicBezTo>
                  <a:pt x="4769156" y="516763"/>
                  <a:pt x="4768363" y="519128"/>
                  <a:pt x="4766776" y="519703"/>
                </a:cubicBezTo>
                <a:cubicBezTo>
                  <a:pt x="4765594" y="520401"/>
                  <a:pt x="4762056" y="520137"/>
                  <a:pt x="4756161" y="518909"/>
                </a:cubicBezTo>
                <a:lnTo>
                  <a:pt x="4751493" y="518478"/>
                </a:lnTo>
                <a:cubicBezTo>
                  <a:pt x="4744098" y="517086"/>
                  <a:pt x="4737843" y="519716"/>
                  <a:pt x="4732728" y="526366"/>
                </a:cubicBezTo>
                <a:cubicBezTo>
                  <a:pt x="4730063" y="530320"/>
                  <a:pt x="4728730" y="535864"/>
                  <a:pt x="4728730" y="542997"/>
                </a:cubicBezTo>
                <a:cubicBezTo>
                  <a:pt x="4728730" y="550094"/>
                  <a:pt x="4730346" y="556256"/>
                  <a:pt x="4733576" y="561484"/>
                </a:cubicBezTo>
                <a:cubicBezTo>
                  <a:pt x="4737786" y="567533"/>
                  <a:pt x="4743579" y="570224"/>
                  <a:pt x="4750953" y="569557"/>
                </a:cubicBezTo>
                <a:cubicBezTo>
                  <a:pt x="4765097" y="568617"/>
                  <a:pt x="4780104" y="568147"/>
                  <a:pt x="4795978" y="568147"/>
                </a:cubicBezTo>
                <a:cubicBezTo>
                  <a:pt x="4809894" y="568147"/>
                  <a:pt x="4823870" y="568614"/>
                  <a:pt x="4837905" y="569549"/>
                </a:cubicBezTo>
                <a:cubicBezTo>
                  <a:pt x="4844946" y="570222"/>
                  <a:pt x="4850094" y="568201"/>
                  <a:pt x="4853350" y="563487"/>
                </a:cubicBezTo>
                <a:cubicBezTo>
                  <a:pt x="4857366" y="557489"/>
                  <a:pt x="4859374" y="550980"/>
                  <a:pt x="4859374" y="543960"/>
                </a:cubicBezTo>
                <a:cubicBezTo>
                  <a:pt x="4859374" y="536678"/>
                  <a:pt x="4857304" y="529919"/>
                  <a:pt x="4853165" y="523685"/>
                </a:cubicBezTo>
                <a:cubicBezTo>
                  <a:pt x="4849986" y="519146"/>
                  <a:pt x="4845008" y="517394"/>
                  <a:pt x="4838229" y="518432"/>
                </a:cubicBezTo>
                <a:lnTo>
                  <a:pt x="4830611" y="518956"/>
                </a:lnTo>
                <a:cubicBezTo>
                  <a:pt x="4826733" y="519829"/>
                  <a:pt x="4824741" y="520139"/>
                  <a:pt x="4824633" y="519888"/>
                </a:cubicBezTo>
                <a:cubicBezTo>
                  <a:pt x="4824129" y="519549"/>
                  <a:pt x="4823878" y="517115"/>
                  <a:pt x="4823878" y="512585"/>
                </a:cubicBezTo>
                <a:lnTo>
                  <a:pt x="4823878" y="372583"/>
                </a:lnTo>
                <a:cubicBezTo>
                  <a:pt x="4832830" y="362502"/>
                  <a:pt x="4841926" y="355369"/>
                  <a:pt x="4851170" y="351184"/>
                </a:cubicBezTo>
                <a:cubicBezTo>
                  <a:pt x="4861908" y="346264"/>
                  <a:pt x="4875057" y="343804"/>
                  <a:pt x="4890617" y="343804"/>
                </a:cubicBezTo>
                <a:cubicBezTo>
                  <a:pt x="4900949" y="343804"/>
                  <a:pt x="4908185" y="345011"/>
                  <a:pt x="4912324" y="347425"/>
                </a:cubicBezTo>
                <a:cubicBezTo>
                  <a:pt x="4919751" y="355544"/>
                  <a:pt x="4923463" y="366603"/>
                  <a:pt x="4923463" y="380602"/>
                </a:cubicBezTo>
                <a:lnTo>
                  <a:pt x="4923463" y="512585"/>
                </a:lnTo>
                <a:cubicBezTo>
                  <a:pt x="4923463" y="516272"/>
                  <a:pt x="4922420" y="518411"/>
                  <a:pt x="4920335" y="519002"/>
                </a:cubicBezTo>
                <a:cubicBezTo>
                  <a:pt x="4918276" y="519844"/>
                  <a:pt x="4914388" y="519782"/>
                  <a:pt x="4908673" y="518817"/>
                </a:cubicBezTo>
                <a:lnTo>
                  <a:pt x="4904506" y="518817"/>
                </a:lnTo>
                <a:cubicBezTo>
                  <a:pt x="4897686" y="518175"/>
                  <a:pt x="4892122" y="521069"/>
                  <a:pt x="4887813" y="527498"/>
                </a:cubicBezTo>
                <a:cubicBezTo>
                  <a:pt x="4885287" y="532146"/>
                  <a:pt x="4884023" y="537797"/>
                  <a:pt x="4884023" y="544452"/>
                </a:cubicBezTo>
                <a:cubicBezTo>
                  <a:pt x="4884023" y="551637"/>
                  <a:pt x="4886051" y="558256"/>
                  <a:pt x="4890109" y="564311"/>
                </a:cubicBezTo>
                <a:cubicBezTo>
                  <a:pt x="4893185" y="568804"/>
                  <a:pt x="4898289" y="570715"/>
                  <a:pt x="4905422" y="570042"/>
                </a:cubicBezTo>
                <a:cubicBezTo>
                  <a:pt x="4921465" y="568784"/>
                  <a:pt x="4937415" y="568155"/>
                  <a:pt x="4953274" y="568155"/>
                </a:cubicBezTo>
                <a:cubicBezTo>
                  <a:pt x="4967472" y="568155"/>
                  <a:pt x="4982468" y="568784"/>
                  <a:pt x="4998259" y="570042"/>
                </a:cubicBezTo>
                <a:cubicBezTo>
                  <a:pt x="5005788" y="570715"/>
                  <a:pt x="5012073" y="567672"/>
                  <a:pt x="5017116" y="560914"/>
                </a:cubicBezTo>
                <a:cubicBezTo>
                  <a:pt x="5020084" y="556641"/>
                  <a:pt x="5021568" y="550992"/>
                  <a:pt x="5021568" y="543967"/>
                </a:cubicBezTo>
                <a:cubicBezTo>
                  <a:pt x="5021568" y="536572"/>
                  <a:pt x="5019936" y="530697"/>
                  <a:pt x="5016669" y="526343"/>
                </a:cubicBezTo>
                <a:cubicBezTo>
                  <a:pt x="5011801" y="520037"/>
                  <a:pt x="5005602" y="517577"/>
                  <a:pt x="4998074" y="518963"/>
                </a:cubicBezTo>
                <a:lnTo>
                  <a:pt x="4993530" y="519418"/>
                </a:lnTo>
                <a:cubicBezTo>
                  <a:pt x="4986863" y="520306"/>
                  <a:pt x="4982471" y="520327"/>
                  <a:pt x="4980350" y="519479"/>
                </a:cubicBezTo>
                <a:cubicBezTo>
                  <a:pt x="4979235" y="519104"/>
                  <a:pt x="4978678" y="516812"/>
                  <a:pt x="4978678" y="512601"/>
                </a:cubicBezTo>
                <a:lnTo>
                  <a:pt x="4978678" y="374509"/>
                </a:lnTo>
                <a:cubicBezTo>
                  <a:pt x="4978678" y="346064"/>
                  <a:pt x="4968133" y="324554"/>
                  <a:pt x="4947042" y="309980"/>
                </a:cubicBezTo>
                <a:cubicBezTo>
                  <a:pt x="4938543" y="298349"/>
                  <a:pt x="4919706" y="292533"/>
                  <a:pt x="4890533" y="292533"/>
                </a:cubicBezTo>
                <a:cubicBezTo>
                  <a:pt x="4876913" y="292533"/>
                  <a:pt x="4865659" y="294628"/>
                  <a:pt x="4856770" y="298819"/>
                </a:cubicBezTo>
                <a:cubicBezTo>
                  <a:pt x="4838329" y="303343"/>
                  <a:pt x="4827365" y="309302"/>
                  <a:pt x="4823878" y="316697"/>
                </a:cubicBezTo>
                <a:close/>
                <a:moveTo>
                  <a:pt x="7759977" y="202885"/>
                </a:moveTo>
                <a:lnTo>
                  <a:pt x="7759977" y="509673"/>
                </a:lnTo>
                <a:cubicBezTo>
                  <a:pt x="7759977" y="512462"/>
                  <a:pt x="7760653" y="514264"/>
                  <a:pt x="7762003" y="515081"/>
                </a:cubicBezTo>
                <a:cubicBezTo>
                  <a:pt x="7764119" y="516236"/>
                  <a:pt x="7768466" y="516334"/>
                  <a:pt x="7775044" y="515374"/>
                </a:cubicBezTo>
                <a:cubicBezTo>
                  <a:pt x="7781931" y="514398"/>
                  <a:pt x="7787621" y="516773"/>
                  <a:pt x="7792114" y="522499"/>
                </a:cubicBezTo>
                <a:cubicBezTo>
                  <a:pt x="7795997" y="528035"/>
                  <a:pt x="7797938" y="534377"/>
                  <a:pt x="7797938" y="541525"/>
                </a:cubicBezTo>
                <a:cubicBezTo>
                  <a:pt x="7797938" y="548468"/>
                  <a:pt x="7796330" y="554210"/>
                  <a:pt x="7793116" y="558749"/>
                </a:cubicBezTo>
                <a:cubicBezTo>
                  <a:pt x="7787919" y="564978"/>
                  <a:pt x="7781353" y="567723"/>
                  <a:pt x="7773419" y="566984"/>
                </a:cubicBezTo>
                <a:cubicBezTo>
                  <a:pt x="7767945" y="566116"/>
                  <a:pt x="7761479" y="565682"/>
                  <a:pt x="7754023" y="565682"/>
                </a:cubicBezTo>
                <a:cubicBezTo>
                  <a:pt x="7746351" y="565682"/>
                  <a:pt x="7737977" y="566152"/>
                  <a:pt x="7728904" y="567092"/>
                </a:cubicBezTo>
                <a:cubicBezTo>
                  <a:pt x="7721071" y="567461"/>
                  <a:pt x="7715470" y="565772"/>
                  <a:pt x="7712095" y="562023"/>
                </a:cubicBezTo>
                <a:lnTo>
                  <a:pt x="7709005" y="554211"/>
                </a:lnTo>
                <a:lnTo>
                  <a:pt x="7699033" y="561287"/>
                </a:lnTo>
                <a:cubicBezTo>
                  <a:pt x="7694407" y="564127"/>
                  <a:pt x="7689729" y="566563"/>
                  <a:pt x="7684996" y="568594"/>
                </a:cubicBezTo>
                <a:cubicBezTo>
                  <a:pt x="7670432" y="575177"/>
                  <a:pt x="7654955" y="578469"/>
                  <a:pt x="7638563" y="578469"/>
                </a:cubicBezTo>
                <a:cubicBezTo>
                  <a:pt x="7599729" y="578469"/>
                  <a:pt x="7568871" y="560975"/>
                  <a:pt x="7545987" y="525988"/>
                </a:cubicBezTo>
                <a:cubicBezTo>
                  <a:pt x="7526617" y="504892"/>
                  <a:pt x="7516932" y="474892"/>
                  <a:pt x="7516932" y="435986"/>
                </a:cubicBezTo>
                <a:cubicBezTo>
                  <a:pt x="7516932" y="396172"/>
                  <a:pt x="7526948" y="363067"/>
                  <a:pt x="7546981" y="336671"/>
                </a:cubicBezTo>
                <a:cubicBezTo>
                  <a:pt x="7569294" y="307246"/>
                  <a:pt x="7599811" y="292533"/>
                  <a:pt x="7638532" y="292533"/>
                </a:cubicBezTo>
                <a:cubicBezTo>
                  <a:pt x="7652274" y="292533"/>
                  <a:pt x="7666183" y="294875"/>
                  <a:pt x="7680259" y="299558"/>
                </a:cubicBezTo>
                <a:cubicBezTo>
                  <a:pt x="7693919" y="304426"/>
                  <a:pt x="7702251" y="310784"/>
                  <a:pt x="7705255" y="318631"/>
                </a:cubicBezTo>
                <a:lnTo>
                  <a:pt x="7705255" y="264633"/>
                </a:lnTo>
                <a:cubicBezTo>
                  <a:pt x="7705255" y="259959"/>
                  <a:pt x="7701080" y="256822"/>
                  <a:pt x="7692730" y="255220"/>
                </a:cubicBezTo>
                <a:cubicBezTo>
                  <a:pt x="7686978" y="254157"/>
                  <a:pt x="7674371" y="254252"/>
                  <a:pt x="7654908" y="255505"/>
                </a:cubicBezTo>
                <a:cubicBezTo>
                  <a:pt x="7646902" y="256506"/>
                  <a:pt x="7640991" y="254760"/>
                  <a:pt x="7637176" y="250267"/>
                </a:cubicBezTo>
                <a:cubicBezTo>
                  <a:pt x="7632605" y="244258"/>
                  <a:pt x="7630320" y="237646"/>
                  <a:pt x="7630320" y="230431"/>
                </a:cubicBezTo>
                <a:cubicBezTo>
                  <a:pt x="7630320" y="222980"/>
                  <a:pt x="7632138" y="216656"/>
                  <a:pt x="7635774" y="211459"/>
                </a:cubicBezTo>
                <a:cubicBezTo>
                  <a:pt x="7640405" y="205743"/>
                  <a:pt x="7646556" y="203234"/>
                  <a:pt x="7654223" y="203933"/>
                </a:cubicBezTo>
                <a:cubicBezTo>
                  <a:pt x="7671822" y="205812"/>
                  <a:pt x="7689584" y="206752"/>
                  <a:pt x="7707512" y="206752"/>
                </a:cubicBezTo>
                <a:cubicBezTo>
                  <a:pt x="7725486" y="206752"/>
                  <a:pt x="7742974" y="205463"/>
                  <a:pt x="7759977" y="202885"/>
                </a:cubicBezTo>
                <a:close/>
                <a:moveTo>
                  <a:pt x="9212012" y="196399"/>
                </a:moveTo>
                <a:cubicBezTo>
                  <a:pt x="9223793" y="196399"/>
                  <a:pt x="9234588" y="196923"/>
                  <a:pt x="9244395" y="197971"/>
                </a:cubicBezTo>
                <a:cubicBezTo>
                  <a:pt x="9251939" y="198911"/>
                  <a:pt x="9262118" y="200685"/>
                  <a:pt x="9274930" y="203294"/>
                </a:cubicBezTo>
                <a:cubicBezTo>
                  <a:pt x="9282879" y="204952"/>
                  <a:pt x="9288452" y="208966"/>
                  <a:pt x="9291646" y="215333"/>
                </a:cubicBezTo>
                <a:cubicBezTo>
                  <a:pt x="9294044" y="221234"/>
                  <a:pt x="9294355" y="227622"/>
                  <a:pt x="9292578" y="234498"/>
                </a:cubicBezTo>
                <a:cubicBezTo>
                  <a:pt x="9290673" y="241334"/>
                  <a:pt x="9287081" y="246446"/>
                  <a:pt x="9281801" y="249835"/>
                </a:cubicBezTo>
                <a:cubicBezTo>
                  <a:pt x="9275716" y="254195"/>
                  <a:pt x="9269037" y="255517"/>
                  <a:pt x="9261766" y="253802"/>
                </a:cubicBezTo>
                <a:cubicBezTo>
                  <a:pt x="9254531" y="251604"/>
                  <a:pt x="9246314" y="249871"/>
                  <a:pt x="9237116" y="248603"/>
                </a:cubicBezTo>
                <a:cubicBezTo>
                  <a:pt x="9229388" y="247981"/>
                  <a:pt x="9221001" y="247671"/>
                  <a:pt x="9211958" y="247671"/>
                </a:cubicBezTo>
                <a:cubicBezTo>
                  <a:pt x="9198955" y="247671"/>
                  <a:pt x="9188833" y="249804"/>
                  <a:pt x="9181593" y="254072"/>
                </a:cubicBezTo>
                <a:cubicBezTo>
                  <a:pt x="9170629" y="261112"/>
                  <a:pt x="9165146" y="269383"/>
                  <a:pt x="9165146" y="278883"/>
                </a:cubicBezTo>
                <a:lnTo>
                  <a:pt x="9165146" y="295745"/>
                </a:lnTo>
                <a:cubicBezTo>
                  <a:pt x="9165146" y="299058"/>
                  <a:pt x="9168303" y="301163"/>
                  <a:pt x="9174614" y="302062"/>
                </a:cubicBezTo>
                <a:cubicBezTo>
                  <a:pt x="9183267" y="302950"/>
                  <a:pt x="9205295" y="302609"/>
                  <a:pt x="9240698" y="301037"/>
                </a:cubicBezTo>
                <a:cubicBezTo>
                  <a:pt x="9249140" y="300323"/>
                  <a:pt x="9256033" y="302755"/>
                  <a:pt x="9261373" y="308332"/>
                </a:cubicBezTo>
                <a:cubicBezTo>
                  <a:pt x="9265913" y="313221"/>
                  <a:pt x="9268182" y="319296"/>
                  <a:pt x="9268182" y="326557"/>
                </a:cubicBezTo>
                <a:cubicBezTo>
                  <a:pt x="9268182" y="333546"/>
                  <a:pt x="9265913" y="339488"/>
                  <a:pt x="9261373" y="344382"/>
                </a:cubicBezTo>
                <a:cubicBezTo>
                  <a:pt x="9256119" y="349903"/>
                  <a:pt x="9249385" y="352501"/>
                  <a:pt x="9241168" y="352178"/>
                </a:cubicBezTo>
                <a:cubicBezTo>
                  <a:pt x="9206268" y="350252"/>
                  <a:pt x="9182836" y="350090"/>
                  <a:pt x="9170870" y="351692"/>
                </a:cubicBezTo>
                <a:cubicBezTo>
                  <a:pt x="9167055" y="352724"/>
                  <a:pt x="9165146" y="355284"/>
                  <a:pt x="9165146" y="359372"/>
                </a:cubicBezTo>
                <a:lnTo>
                  <a:pt x="9165146" y="510174"/>
                </a:lnTo>
                <a:cubicBezTo>
                  <a:pt x="9165146" y="515083"/>
                  <a:pt x="9165900" y="518293"/>
                  <a:pt x="9167404" y="519803"/>
                </a:cubicBezTo>
                <a:cubicBezTo>
                  <a:pt x="9168688" y="521087"/>
                  <a:pt x="9170133" y="521729"/>
                  <a:pt x="9171740" y="521729"/>
                </a:cubicBezTo>
                <a:cubicBezTo>
                  <a:pt x="9185935" y="522098"/>
                  <a:pt x="9198168" y="522129"/>
                  <a:pt x="9208437" y="521821"/>
                </a:cubicBezTo>
                <a:cubicBezTo>
                  <a:pt x="9218380" y="521174"/>
                  <a:pt x="9228648" y="520370"/>
                  <a:pt x="9239242" y="519410"/>
                </a:cubicBezTo>
                <a:cubicBezTo>
                  <a:pt x="9247510" y="518054"/>
                  <a:pt x="9254420" y="520226"/>
                  <a:pt x="9259971" y="525927"/>
                </a:cubicBezTo>
                <a:cubicBezTo>
                  <a:pt x="9263802" y="530882"/>
                  <a:pt x="9265717" y="536901"/>
                  <a:pt x="9265717" y="543983"/>
                </a:cubicBezTo>
                <a:cubicBezTo>
                  <a:pt x="9265717" y="551429"/>
                  <a:pt x="9263825" y="557609"/>
                  <a:pt x="9260040" y="562524"/>
                </a:cubicBezTo>
                <a:cubicBezTo>
                  <a:pt x="9254700" y="568542"/>
                  <a:pt x="9247737" y="571218"/>
                  <a:pt x="9239150" y="570550"/>
                </a:cubicBezTo>
                <a:cubicBezTo>
                  <a:pt x="9201497" y="568640"/>
                  <a:pt x="9168280" y="567685"/>
                  <a:pt x="9139496" y="567685"/>
                </a:cubicBezTo>
                <a:cubicBezTo>
                  <a:pt x="9110840" y="567685"/>
                  <a:pt x="9091018" y="568650"/>
                  <a:pt x="9080028" y="570581"/>
                </a:cubicBezTo>
                <a:cubicBezTo>
                  <a:pt x="9073357" y="571228"/>
                  <a:pt x="9068199" y="568293"/>
                  <a:pt x="9064553" y="561777"/>
                </a:cubicBezTo>
                <a:cubicBezTo>
                  <a:pt x="9061940" y="556944"/>
                  <a:pt x="9060632" y="550851"/>
                  <a:pt x="9060632" y="543497"/>
                </a:cubicBezTo>
                <a:cubicBezTo>
                  <a:pt x="9060632" y="536462"/>
                  <a:pt x="9061965" y="530680"/>
                  <a:pt x="9064630" y="526150"/>
                </a:cubicBezTo>
                <a:cubicBezTo>
                  <a:pt x="9068565" y="519977"/>
                  <a:pt x="9074120" y="517749"/>
                  <a:pt x="9081299" y="519464"/>
                </a:cubicBezTo>
                <a:cubicBezTo>
                  <a:pt x="9090949" y="520650"/>
                  <a:pt x="9097930" y="520422"/>
                  <a:pt x="9102244" y="518778"/>
                </a:cubicBezTo>
                <a:cubicBezTo>
                  <a:pt x="9107698" y="516863"/>
                  <a:pt x="9110424" y="514002"/>
                  <a:pt x="9110424" y="510197"/>
                </a:cubicBezTo>
                <a:lnTo>
                  <a:pt x="9110424" y="359611"/>
                </a:lnTo>
                <a:cubicBezTo>
                  <a:pt x="9110424" y="356139"/>
                  <a:pt x="9107721" y="353787"/>
                  <a:pt x="9102313" y="352555"/>
                </a:cubicBezTo>
                <a:cubicBezTo>
                  <a:pt x="9099057" y="351826"/>
                  <a:pt x="9092220" y="351785"/>
                  <a:pt x="9081800" y="352432"/>
                </a:cubicBezTo>
                <a:cubicBezTo>
                  <a:pt x="9074770" y="352755"/>
                  <a:pt x="9069213" y="350121"/>
                  <a:pt x="9065130" y="344528"/>
                </a:cubicBezTo>
                <a:cubicBezTo>
                  <a:pt x="9061803" y="339116"/>
                  <a:pt x="9060139" y="333005"/>
                  <a:pt x="9060139" y="326195"/>
                </a:cubicBezTo>
                <a:cubicBezTo>
                  <a:pt x="9060139" y="319360"/>
                  <a:pt x="9061829" y="313406"/>
                  <a:pt x="9065208" y="308332"/>
                </a:cubicBezTo>
                <a:cubicBezTo>
                  <a:pt x="9069327" y="302755"/>
                  <a:pt x="9075071" y="300328"/>
                  <a:pt x="9082439" y="301053"/>
                </a:cubicBezTo>
                <a:cubicBezTo>
                  <a:pt x="9092783" y="301643"/>
                  <a:pt x="9100498" y="301605"/>
                  <a:pt x="9105587" y="300937"/>
                </a:cubicBezTo>
                <a:cubicBezTo>
                  <a:pt x="9108813" y="300239"/>
                  <a:pt x="9110424" y="298511"/>
                  <a:pt x="9110424" y="295753"/>
                </a:cubicBezTo>
                <a:lnTo>
                  <a:pt x="9110424" y="278891"/>
                </a:lnTo>
                <a:cubicBezTo>
                  <a:pt x="9110424" y="254010"/>
                  <a:pt x="9117352" y="236168"/>
                  <a:pt x="9131207" y="225363"/>
                </a:cubicBezTo>
                <a:cubicBezTo>
                  <a:pt x="9149331" y="206054"/>
                  <a:pt x="9176265" y="196399"/>
                  <a:pt x="9212012" y="196399"/>
                </a:cubicBezTo>
                <a:close/>
                <a:moveTo>
                  <a:pt x="582144" y="196399"/>
                </a:moveTo>
                <a:cubicBezTo>
                  <a:pt x="537102" y="196399"/>
                  <a:pt x="501683" y="212671"/>
                  <a:pt x="475888" y="245213"/>
                </a:cubicBezTo>
                <a:cubicBezTo>
                  <a:pt x="450119" y="278295"/>
                  <a:pt x="437235" y="324575"/>
                  <a:pt x="437235" y="384053"/>
                </a:cubicBezTo>
                <a:cubicBezTo>
                  <a:pt x="437235" y="443546"/>
                  <a:pt x="449421" y="490282"/>
                  <a:pt x="473793" y="524263"/>
                </a:cubicBezTo>
                <a:cubicBezTo>
                  <a:pt x="499547" y="560400"/>
                  <a:pt x="536188" y="578469"/>
                  <a:pt x="583715" y="578469"/>
                </a:cubicBezTo>
                <a:cubicBezTo>
                  <a:pt x="612704" y="578469"/>
                  <a:pt x="637048" y="573282"/>
                  <a:pt x="656747" y="562909"/>
                </a:cubicBezTo>
                <a:cubicBezTo>
                  <a:pt x="682147" y="549670"/>
                  <a:pt x="701651" y="527914"/>
                  <a:pt x="715260" y="497641"/>
                </a:cubicBezTo>
                <a:cubicBezTo>
                  <a:pt x="718505" y="488757"/>
                  <a:pt x="718723" y="480715"/>
                  <a:pt x="715914" y="473515"/>
                </a:cubicBezTo>
                <a:cubicBezTo>
                  <a:pt x="712648" y="466973"/>
                  <a:pt x="707418" y="462297"/>
                  <a:pt x="700223" y="459488"/>
                </a:cubicBezTo>
                <a:cubicBezTo>
                  <a:pt x="693090" y="456972"/>
                  <a:pt x="686160" y="456990"/>
                  <a:pt x="679433" y="459542"/>
                </a:cubicBezTo>
                <a:cubicBezTo>
                  <a:pt x="671843" y="462783"/>
                  <a:pt x="666651" y="469078"/>
                  <a:pt x="663857" y="478430"/>
                </a:cubicBezTo>
                <a:cubicBezTo>
                  <a:pt x="657705" y="494488"/>
                  <a:pt x="646428" y="508248"/>
                  <a:pt x="630026" y="519710"/>
                </a:cubicBezTo>
                <a:cubicBezTo>
                  <a:pt x="617906" y="524702"/>
                  <a:pt x="602308" y="527198"/>
                  <a:pt x="583230" y="527198"/>
                </a:cubicBezTo>
                <a:cubicBezTo>
                  <a:pt x="554446" y="527198"/>
                  <a:pt x="531994" y="513340"/>
                  <a:pt x="515875" y="485625"/>
                </a:cubicBezTo>
                <a:cubicBezTo>
                  <a:pt x="500915" y="459727"/>
                  <a:pt x="493436" y="425867"/>
                  <a:pt x="493436" y="384045"/>
                </a:cubicBezTo>
                <a:cubicBezTo>
                  <a:pt x="493436" y="341663"/>
                  <a:pt x="500120" y="309110"/>
                  <a:pt x="513487" y="286386"/>
                </a:cubicBezTo>
                <a:cubicBezTo>
                  <a:pt x="533278" y="260576"/>
                  <a:pt x="557317" y="247671"/>
                  <a:pt x="585602" y="247671"/>
                </a:cubicBezTo>
                <a:cubicBezTo>
                  <a:pt x="600079" y="247671"/>
                  <a:pt x="613541" y="251460"/>
                  <a:pt x="625989" y="259040"/>
                </a:cubicBezTo>
                <a:cubicBezTo>
                  <a:pt x="640784" y="268197"/>
                  <a:pt x="649581" y="281780"/>
                  <a:pt x="652380" y="299789"/>
                </a:cubicBezTo>
                <a:lnTo>
                  <a:pt x="659467" y="341956"/>
                </a:lnTo>
                <a:cubicBezTo>
                  <a:pt x="660247" y="349053"/>
                  <a:pt x="664006" y="354291"/>
                  <a:pt x="670744" y="357670"/>
                </a:cubicBezTo>
                <a:cubicBezTo>
                  <a:pt x="676254" y="360232"/>
                  <a:pt x="682655" y="360843"/>
                  <a:pt x="689947" y="359503"/>
                </a:cubicBezTo>
                <a:cubicBezTo>
                  <a:pt x="697009" y="357932"/>
                  <a:pt x="702693" y="354802"/>
                  <a:pt x="707002" y="350113"/>
                </a:cubicBezTo>
                <a:cubicBezTo>
                  <a:pt x="711695" y="345122"/>
                  <a:pt x="713144" y="338682"/>
                  <a:pt x="711346" y="330794"/>
                </a:cubicBezTo>
                <a:cubicBezTo>
                  <a:pt x="705656" y="310489"/>
                  <a:pt x="702334" y="290756"/>
                  <a:pt x="701379" y="271596"/>
                </a:cubicBezTo>
                <a:cubicBezTo>
                  <a:pt x="700768" y="253165"/>
                  <a:pt x="702465" y="235484"/>
                  <a:pt x="706470" y="218553"/>
                </a:cubicBezTo>
                <a:cubicBezTo>
                  <a:pt x="707652" y="211513"/>
                  <a:pt x="705246" y="205810"/>
                  <a:pt x="699253" y="201445"/>
                </a:cubicBezTo>
                <a:cubicBezTo>
                  <a:pt x="694770" y="198831"/>
                  <a:pt x="688823" y="197349"/>
                  <a:pt x="681412" y="197000"/>
                </a:cubicBezTo>
                <a:cubicBezTo>
                  <a:pt x="673941" y="196281"/>
                  <a:pt x="667644" y="196928"/>
                  <a:pt x="662525" y="198941"/>
                </a:cubicBezTo>
                <a:cubicBezTo>
                  <a:pt x="654883" y="201319"/>
                  <a:pt x="651063" y="205438"/>
                  <a:pt x="651063" y="211297"/>
                </a:cubicBezTo>
                <a:lnTo>
                  <a:pt x="650970" y="217105"/>
                </a:lnTo>
                <a:cubicBezTo>
                  <a:pt x="644294" y="210367"/>
                  <a:pt x="635025" y="205309"/>
                  <a:pt x="623162" y="201930"/>
                </a:cubicBezTo>
                <a:cubicBezTo>
                  <a:pt x="610072" y="198243"/>
                  <a:pt x="596399" y="196399"/>
                  <a:pt x="582144" y="196399"/>
                </a:cubicBezTo>
                <a:close/>
                <a:moveTo>
                  <a:pt x="11065464" y="194427"/>
                </a:moveTo>
                <a:cubicBezTo>
                  <a:pt x="11077121" y="194427"/>
                  <a:pt x="11086465" y="198531"/>
                  <a:pt x="11093496" y="206737"/>
                </a:cubicBezTo>
                <a:cubicBezTo>
                  <a:pt x="11099621" y="213587"/>
                  <a:pt x="11102685" y="222053"/>
                  <a:pt x="11102685" y="232134"/>
                </a:cubicBezTo>
                <a:cubicBezTo>
                  <a:pt x="11102685" y="241619"/>
                  <a:pt x="11099655" y="249753"/>
                  <a:pt x="11093596" y="256537"/>
                </a:cubicBezTo>
                <a:cubicBezTo>
                  <a:pt x="11086601" y="265087"/>
                  <a:pt x="11077223" y="269362"/>
                  <a:pt x="11065464" y="269362"/>
                </a:cubicBezTo>
                <a:cubicBezTo>
                  <a:pt x="11053586" y="269362"/>
                  <a:pt x="11044097" y="265023"/>
                  <a:pt x="11037001" y="256344"/>
                </a:cubicBezTo>
                <a:cubicBezTo>
                  <a:pt x="11031491" y="249802"/>
                  <a:pt x="11028736" y="241732"/>
                  <a:pt x="11028736" y="232134"/>
                </a:cubicBezTo>
                <a:cubicBezTo>
                  <a:pt x="11028736" y="221945"/>
                  <a:pt x="11031691" y="213341"/>
                  <a:pt x="11037603" y="206321"/>
                </a:cubicBezTo>
                <a:cubicBezTo>
                  <a:pt x="11044396" y="198392"/>
                  <a:pt x="11053683" y="194427"/>
                  <a:pt x="11065464" y="194427"/>
                </a:cubicBezTo>
                <a:close/>
                <a:moveTo>
                  <a:pt x="10503489" y="194427"/>
                </a:moveTo>
                <a:cubicBezTo>
                  <a:pt x="10515146" y="194427"/>
                  <a:pt x="10524490" y="198531"/>
                  <a:pt x="10531519" y="206737"/>
                </a:cubicBezTo>
                <a:cubicBezTo>
                  <a:pt x="10537647" y="213587"/>
                  <a:pt x="10540710" y="222053"/>
                  <a:pt x="10540710" y="232134"/>
                </a:cubicBezTo>
                <a:cubicBezTo>
                  <a:pt x="10540710" y="241619"/>
                  <a:pt x="10537680" y="249753"/>
                  <a:pt x="10531619" y="256537"/>
                </a:cubicBezTo>
                <a:cubicBezTo>
                  <a:pt x="10524626" y="265087"/>
                  <a:pt x="10515248" y="269362"/>
                  <a:pt x="10503489" y="269362"/>
                </a:cubicBezTo>
                <a:cubicBezTo>
                  <a:pt x="10491610" y="269362"/>
                  <a:pt x="10482122" y="265023"/>
                  <a:pt x="10475025" y="256344"/>
                </a:cubicBezTo>
                <a:cubicBezTo>
                  <a:pt x="10469516" y="249802"/>
                  <a:pt x="10466761" y="241732"/>
                  <a:pt x="10466761" y="232134"/>
                </a:cubicBezTo>
                <a:cubicBezTo>
                  <a:pt x="10466761" y="221945"/>
                  <a:pt x="10469716" y="213341"/>
                  <a:pt x="10475626" y="206321"/>
                </a:cubicBezTo>
                <a:cubicBezTo>
                  <a:pt x="10482420" y="198392"/>
                  <a:pt x="10491708" y="194427"/>
                  <a:pt x="10503489" y="194427"/>
                </a:cubicBezTo>
                <a:close/>
                <a:moveTo>
                  <a:pt x="4264614" y="194427"/>
                </a:moveTo>
                <a:cubicBezTo>
                  <a:pt x="4252833" y="194427"/>
                  <a:pt x="4243547" y="198392"/>
                  <a:pt x="4236753" y="206321"/>
                </a:cubicBezTo>
                <a:cubicBezTo>
                  <a:pt x="4230842" y="213341"/>
                  <a:pt x="4227886" y="221945"/>
                  <a:pt x="4227886" y="232134"/>
                </a:cubicBezTo>
                <a:cubicBezTo>
                  <a:pt x="4227886" y="241732"/>
                  <a:pt x="4230641" y="249802"/>
                  <a:pt x="4236152" y="256344"/>
                </a:cubicBezTo>
                <a:cubicBezTo>
                  <a:pt x="4243249" y="265023"/>
                  <a:pt x="4252736" y="269362"/>
                  <a:pt x="4264614" y="269362"/>
                </a:cubicBezTo>
                <a:cubicBezTo>
                  <a:pt x="4276374" y="269362"/>
                  <a:pt x="4285751" y="265087"/>
                  <a:pt x="4292746" y="256537"/>
                </a:cubicBezTo>
                <a:cubicBezTo>
                  <a:pt x="4298805" y="249753"/>
                  <a:pt x="4301835" y="241619"/>
                  <a:pt x="4301835" y="232134"/>
                </a:cubicBezTo>
                <a:cubicBezTo>
                  <a:pt x="4301835" y="222053"/>
                  <a:pt x="4298773" y="213587"/>
                  <a:pt x="4292646" y="206737"/>
                </a:cubicBezTo>
                <a:cubicBezTo>
                  <a:pt x="4285615" y="198531"/>
                  <a:pt x="4276273" y="194427"/>
                  <a:pt x="4264614" y="194427"/>
                </a:cubicBezTo>
                <a:close/>
                <a:moveTo>
                  <a:pt x="2712040" y="194427"/>
                </a:moveTo>
                <a:cubicBezTo>
                  <a:pt x="2700259" y="194427"/>
                  <a:pt x="2690972" y="198392"/>
                  <a:pt x="2684178" y="206321"/>
                </a:cubicBezTo>
                <a:cubicBezTo>
                  <a:pt x="2678267" y="213341"/>
                  <a:pt x="2675312" y="221945"/>
                  <a:pt x="2675312" y="232134"/>
                </a:cubicBezTo>
                <a:cubicBezTo>
                  <a:pt x="2675312" y="241732"/>
                  <a:pt x="2678067" y="249802"/>
                  <a:pt x="2683577" y="256344"/>
                </a:cubicBezTo>
                <a:cubicBezTo>
                  <a:pt x="2690675" y="265023"/>
                  <a:pt x="2700162" y="269362"/>
                  <a:pt x="2712040" y="269362"/>
                </a:cubicBezTo>
                <a:cubicBezTo>
                  <a:pt x="2723800" y="269362"/>
                  <a:pt x="2733178" y="265087"/>
                  <a:pt x="2740171" y="256537"/>
                </a:cubicBezTo>
                <a:cubicBezTo>
                  <a:pt x="2746231" y="249753"/>
                  <a:pt x="2749261" y="241619"/>
                  <a:pt x="2749261" y="232134"/>
                </a:cubicBezTo>
                <a:cubicBezTo>
                  <a:pt x="2749261" y="222053"/>
                  <a:pt x="2746198" y="213587"/>
                  <a:pt x="2740072" y="206737"/>
                </a:cubicBezTo>
                <a:cubicBezTo>
                  <a:pt x="2733041" y="198531"/>
                  <a:pt x="2723697" y="194427"/>
                  <a:pt x="2712040" y="194427"/>
                </a:cubicBezTo>
                <a:close/>
                <a:moveTo>
                  <a:pt x="0" y="0"/>
                </a:moveTo>
                <a:lnTo>
                  <a:pt x="6215974" y="0"/>
                </a:lnTo>
                <a:lnTo>
                  <a:pt x="6215974" y="6858000"/>
                </a:lnTo>
                <a:lnTo>
                  <a:pt x="0" y="6858000"/>
                </a:lnTo>
                <a:close/>
              </a:path>
            </a:pathLst>
          </a:custGeom>
          <a:solidFill>
            <a:srgbClr val="E6DFD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Box 5">
            <a:extLst>
              <a:ext uri="{FF2B5EF4-FFF2-40B4-BE49-F238E27FC236}">
                <a16:creationId xmlns:a16="http://schemas.microsoft.com/office/drawing/2014/main" id="{B69017BA-EAC5-BE41-DB40-72A5A39FAE08}"/>
              </a:ext>
            </a:extLst>
          </p:cNvPr>
          <p:cNvSpPr txBox="1"/>
          <p:nvPr/>
        </p:nvSpPr>
        <p:spPr>
          <a:xfrm>
            <a:off x="3047189" y="1310206"/>
            <a:ext cx="6094378" cy="369332"/>
          </a:xfrm>
          <a:prstGeom prst="rect">
            <a:avLst/>
          </a:prstGeom>
          <a:noFill/>
        </p:spPr>
        <p:txBody>
          <a:bodyPr wrap="square">
            <a:spAutoFit/>
          </a:bodyPr>
          <a:lstStyle/>
          <a:p>
            <a:endParaRPr lang="en-US" dirty="0"/>
          </a:p>
        </p:txBody>
      </p:sp>
      <p:sp>
        <p:nvSpPr>
          <p:cNvPr id="13" name="TextBox 12">
            <a:extLst>
              <a:ext uri="{FF2B5EF4-FFF2-40B4-BE49-F238E27FC236}">
                <a16:creationId xmlns:a16="http://schemas.microsoft.com/office/drawing/2014/main" id="{3DFA6883-A189-AD6B-49C9-1D2E1DE6F429}"/>
              </a:ext>
            </a:extLst>
          </p:cNvPr>
          <p:cNvSpPr txBox="1"/>
          <p:nvPr/>
        </p:nvSpPr>
        <p:spPr>
          <a:xfrm>
            <a:off x="0" y="1225689"/>
            <a:ext cx="5408802" cy="5632311"/>
          </a:xfrm>
          <a:prstGeom prst="rect">
            <a:avLst/>
          </a:prstGeom>
          <a:noFill/>
        </p:spPr>
        <p:txBody>
          <a:bodyPr wrap="square">
            <a:spAutoFit/>
          </a:bodyPr>
          <a:lstStyle/>
          <a:p>
            <a:r>
              <a:rPr lang="en-US" dirty="0">
                <a:solidFill>
                  <a:srgbClr val="772D2D"/>
                </a:solidFill>
                <a:latin typeface="Franklin Gothic Medium" panose="020B0603020102020204" pitchFamily="34" charset="0"/>
              </a:rPr>
              <a:t>The Right to Freedom of Religion under Articles 25 to 28 is a vital pillar of the Indian Constitution that upholds individual liberty, religious tolerance, and secularism. It guarantees freedom of conscience and allows individuals and religious groups to profess, practice, and manage religious affairs. At the same time, these rights are not absolute and are subject to reasonable restrictions in the interests of public order, morality, health, social welfare, and constitutional morality.</a:t>
            </a:r>
          </a:p>
          <a:p>
            <a:endParaRPr lang="en-US" dirty="0">
              <a:solidFill>
                <a:srgbClr val="772D2D"/>
              </a:solidFill>
              <a:latin typeface="Franklin Gothic Medium" panose="020B0603020102020204" pitchFamily="34" charset="0"/>
            </a:endParaRPr>
          </a:p>
          <a:p>
            <a:r>
              <a:rPr lang="en-US" dirty="0">
                <a:solidFill>
                  <a:srgbClr val="772D2D"/>
                </a:solidFill>
                <a:latin typeface="Franklin Gothic Medium" panose="020B0603020102020204" pitchFamily="34" charset="0"/>
              </a:rPr>
              <a:t>These Articles ensure State neutrality in religious matters by prohibiting the use of public funds for promoting any religion and by safeguarding freedom of choice in educational institutions. By balancing religious freedom with equality, human dignity, and social harmony, the Constitution ensures that religion remains a matter of personal faith and collective identity without becoming a source of discrimination or conflict.</a:t>
            </a:r>
          </a:p>
        </p:txBody>
      </p:sp>
    </p:spTree>
    <p:extLst>
      <p:ext uri="{BB962C8B-B14F-4D97-AF65-F5344CB8AC3E}">
        <p14:creationId xmlns:p14="http://schemas.microsoft.com/office/powerpoint/2010/main" val="1514419766"/>
      </p:ext>
    </p:extLst>
  </p:cSld>
  <p:clrMapOvr>
    <a:masterClrMapping/>
  </p:clrMapOvr>
  <p:transition spd="slow">
    <p:push dir="u"/>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TotalTime>
  <Words>1107</Words>
  <Application>Microsoft Office PowerPoint</Application>
  <PresentationFormat>Widescreen</PresentationFormat>
  <Paragraphs>61</Paragraphs>
  <Slides>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Gungsuh</vt:lpstr>
      <vt:lpstr>GungsuhChe</vt:lpstr>
      <vt:lpstr>Arial</vt:lpstr>
      <vt:lpstr>Calibri</vt:lpstr>
      <vt:lpstr>Calibri Light</vt:lpstr>
      <vt:lpstr>Franklin Gothic Medium</vt:lpstr>
      <vt:lpstr>Franklin Gothic Medium Cond</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Luis Urrutia</dc:creator>
  <cp:lastModifiedBy>s.rudra21@outlook.com</cp:lastModifiedBy>
  <cp:revision>3</cp:revision>
  <dcterms:created xsi:type="dcterms:W3CDTF">2024-02-27T06:58:34Z</dcterms:created>
  <dcterms:modified xsi:type="dcterms:W3CDTF">2026-01-19T14:52:26Z</dcterms:modified>
</cp:coreProperties>
</file>